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  <p:sldMasterId id="2147483686" r:id="rId2"/>
    <p:sldMasterId id="2147483698" r:id="rId3"/>
    <p:sldMasterId id="2147483710" r:id="rId4"/>
    <p:sldMasterId id="2147483722" r:id="rId5"/>
    <p:sldMasterId id="2147483734" r:id="rId6"/>
    <p:sldMasterId id="2147483746" r:id="rId7"/>
  </p:sldMasterIdLst>
  <p:notesMasterIdLst>
    <p:notesMasterId r:id="rId19"/>
  </p:notesMasterIdLst>
  <p:sldIdLst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4" r:id="rId16"/>
    <p:sldId id="265" r:id="rId17"/>
    <p:sldId id="278" r:id="rId18"/>
  </p:sldIdLst>
  <p:sldSz cx="12192000" cy="6858000"/>
  <p:notesSz cx="6858000" cy="9144000"/>
  <p:embeddedFontLst>
    <p:embeddedFont>
      <p:font typeface="David" panose="020E0502060401010101" pitchFamily="34" charset="-79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Meiryo" panose="020B0604030504040204" pitchFamily="34" charset="-128"/>
      <p:regular r:id="rId30"/>
      <p:bold r:id="rId31"/>
      <p:italic r:id="rId32"/>
      <p:boldItalic r:id="rId33"/>
    </p:embeddedFont>
    <p:embeddedFont>
      <p:font typeface="DM Serif Display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1" autoAdjust="0"/>
    <p:restoredTop sz="92998" autoAdjust="0"/>
  </p:normalViewPr>
  <p:slideViewPr>
    <p:cSldViewPr>
      <p:cViewPr>
        <p:scale>
          <a:sx n="62" d="100"/>
          <a:sy n="62" d="100"/>
        </p:scale>
        <p:origin x="42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0B67C5-94F8-4047-8B69-D5BD19126C89}" type="doc">
      <dgm:prSet loTypeId="urn:microsoft.com/office/officeart/2005/8/layout/hList7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7CADD6-F932-4ECC-94B3-C3DC49468076}">
      <dgm:prSet custT="1"/>
      <dgm:spPr>
        <a:xfrm>
          <a:off x="1727" y="0"/>
          <a:ext cx="2688282" cy="4876800"/>
        </a:xfrm>
        <a:prstGeom prst="roundRect">
          <a:avLst>
            <a:gd name="adj" fmla="val 10000"/>
          </a:avLst>
        </a:prstGeom>
        <a:solidFill>
          <a:srgbClr val="5BCD81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1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Orang</a:t>
          </a:r>
          <a:r>
            <a:rPr lang="en-US" sz="2000" b="1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percaya</a:t>
          </a:r>
          <a:r>
            <a:rPr lang="en-US" sz="2000" b="1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harus</a:t>
          </a:r>
          <a:r>
            <a:rPr lang="en-US" sz="2000" b="1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terus</a:t>
          </a:r>
          <a:r>
            <a:rPr lang="en-US" sz="2000" b="1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bertumbuh</a:t>
          </a:r>
          <a:endParaRPr lang="en-US" sz="2000" b="1" dirty="0" smtClean="0">
            <a:solidFill>
              <a:srgbClr val="FFFFFF"/>
            </a:solidFill>
            <a:latin typeface="Verdana"/>
            <a:ea typeface="+mn-ea"/>
            <a:cs typeface="+mn-cs"/>
          </a:endParaRPr>
        </a:p>
        <a:p>
          <a:pPr rtl="0"/>
          <a:r>
            <a:rPr lang="en-US" sz="2000" b="1" dirty="0" err="1" smtClean="0">
              <a:solidFill>
                <a:srgbClr val="FF0000"/>
              </a:solidFill>
              <a:latin typeface="Verdana"/>
              <a:ea typeface="+mn-ea"/>
              <a:cs typeface="+mn-cs"/>
            </a:rPr>
            <a:t>Ef</a:t>
          </a:r>
          <a:r>
            <a:rPr lang="en-US" sz="2000" b="1" dirty="0" smtClean="0">
              <a:solidFill>
                <a:srgbClr val="FF0000"/>
              </a:solidFill>
              <a:latin typeface="Verdana"/>
              <a:ea typeface="+mn-ea"/>
              <a:cs typeface="+mn-cs"/>
            </a:rPr>
            <a:t> 4:13</a:t>
          </a:r>
          <a:endParaRPr lang="en-US" sz="2000" b="1" dirty="0">
            <a:solidFill>
              <a:srgbClr val="FF0000"/>
            </a:solidFill>
            <a:latin typeface="Verdana"/>
            <a:ea typeface="+mn-ea"/>
            <a:cs typeface="+mn-cs"/>
          </a:endParaRPr>
        </a:p>
      </dgm:t>
    </dgm:pt>
    <dgm:pt modelId="{82DC2F7A-8420-4E9D-93A7-712BC0B0E1E7}" type="parTrans" cxnId="{119D408D-6D6F-457C-9612-98DC0027A9AC}">
      <dgm:prSet/>
      <dgm:spPr/>
      <dgm:t>
        <a:bodyPr/>
        <a:lstStyle/>
        <a:p>
          <a:endParaRPr lang="en-US"/>
        </a:p>
      </dgm:t>
    </dgm:pt>
    <dgm:pt modelId="{92CF2DF2-6C5A-4BD5-9701-2EF129B590BB}" type="sibTrans" cxnId="{119D408D-6D6F-457C-9612-98DC0027A9AC}">
      <dgm:prSet/>
      <dgm:spPr/>
      <dgm:t>
        <a:bodyPr/>
        <a:lstStyle/>
        <a:p>
          <a:endParaRPr lang="en-US"/>
        </a:p>
      </dgm:t>
    </dgm:pt>
    <dgm:pt modelId="{55B93B2C-D9F7-436B-8C2E-577E6DBA3434}">
      <dgm:prSet custT="1"/>
      <dgm:spPr>
        <a:xfrm>
          <a:off x="2770658" y="0"/>
          <a:ext cx="2688282" cy="4876800"/>
        </a:xfrm>
        <a:prstGeom prst="roundRect">
          <a:avLst>
            <a:gd name="adj" fmla="val 10000"/>
          </a:avLst>
        </a:prstGeom>
        <a:solidFill>
          <a:srgbClr val="5BCD81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1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Tidak</a:t>
          </a:r>
          <a:r>
            <a:rPr lang="en-US" sz="2000" b="1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boleh</a:t>
          </a:r>
          <a:r>
            <a:rPr lang="en-US" sz="2000" b="1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berhenti</a:t>
          </a:r>
          <a:r>
            <a:rPr lang="en-US" sz="2000" b="1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mengejar</a:t>
          </a:r>
          <a:r>
            <a:rPr lang="en-US" sz="2000" b="1" baseline="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baseline="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kedewasaan</a:t>
          </a:r>
          <a:r>
            <a:rPr lang="en-US" sz="2000" b="1" baseline="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baseline="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rohani</a:t>
          </a:r>
          <a:endParaRPr lang="en-US" sz="2000" b="1" baseline="0" dirty="0" smtClean="0">
            <a:solidFill>
              <a:srgbClr val="FFFFFF"/>
            </a:solidFill>
            <a:latin typeface="Verdana"/>
            <a:ea typeface="+mn-ea"/>
            <a:cs typeface="+mn-cs"/>
          </a:endParaRPr>
        </a:p>
        <a:p>
          <a:pPr rtl="0"/>
          <a:r>
            <a:rPr lang="en-US" sz="2000" b="1" baseline="0" dirty="0" err="1" smtClean="0">
              <a:solidFill>
                <a:srgbClr val="FF0000"/>
              </a:solidFill>
              <a:latin typeface="Verdana"/>
              <a:ea typeface="+mn-ea"/>
              <a:cs typeface="+mn-cs"/>
            </a:rPr>
            <a:t>Fil</a:t>
          </a:r>
          <a:r>
            <a:rPr lang="en-US" sz="2000" b="1" baseline="0" dirty="0" smtClean="0">
              <a:solidFill>
                <a:srgbClr val="FF0000"/>
              </a:solidFill>
              <a:latin typeface="Verdana"/>
              <a:ea typeface="+mn-ea"/>
              <a:cs typeface="+mn-cs"/>
            </a:rPr>
            <a:t> 3:12-16</a:t>
          </a:r>
          <a:endParaRPr lang="en-US" sz="2000" dirty="0">
            <a:solidFill>
              <a:srgbClr val="FF0000"/>
            </a:solidFill>
            <a:latin typeface="Verdana"/>
            <a:ea typeface="+mn-ea"/>
            <a:cs typeface="+mn-cs"/>
          </a:endParaRPr>
        </a:p>
      </dgm:t>
    </dgm:pt>
    <dgm:pt modelId="{F18C93B8-9633-4E50-A18E-FEBAB30A922C}" type="parTrans" cxnId="{D6DC288B-AC56-42AB-9042-4F99EC47826A}">
      <dgm:prSet/>
      <dgm:spPr/>
      <dgm:t>
        <a:bodyPr/>
        <a:lstStyle/>
        <a:p>
          <a:endParaRPr lang="en-US"/>
        </a:p>
      </dgm:t>
    </dgm:pt>
    <dgm:pt modelId="{BE2BB6E2-C6A7-411F-BF41-458D5C897410}" type="sibTrans" cxnId="{D6DC288B-AC56-42AB-9042-4F99EC47826A}">
      <dgm:prSet/>
      <dgm:spPr/>
      <dgm:t>
        <a:bodyPr/>
        <a:lstStyle/>
        <a:p>
          <a:endParaRPr lang="en-US"/>
        </a:p>
      </dgm:t>
    </dgm:pt>
    <dgm:pt modelId="{93E38D29-8B4B-4D82-B383-5D99E2138548}">
      <dgm:prSet custT="1"/>
      <dgm:spPr>
        <a:xfrm>
          <a:off x="5539589" y="0"/>
          <a:ext cx="2688282" cy="4876800"/>
        </a:xfrm>
        <a:prstGeom prst="roundRect">
          <a:avLst>
            <a:gd name="adj" fmla="val 10000"/>
          </a:avLst>
        </a:prstGeom>
        <a:solidFill>
          <a:srgbClr val="5BCD81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US" sz="2000" b="1" baseline="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Menjadi</a:t>
          </a:r>
          <a:r>
            <a:rPr lang="en-US" sz="2000" b="1" baseline="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baseline="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serupa</a:t>
          </a:r>
          <a:r>
            <a:rPr lang="en-US" sz="2000" b="1" baseline="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baseline="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Kristus</a:t>
          </a:r>
          <a:endParaRPr lang="en-US" sz="2000" b="1" baseline="0" dirty="0" smtClean="0">
            <a:solidFill>
              <a:srgbClr val="FFFFFF"/>
            </a:solidFill>
            <a:latin typeface="Verdana"/>
            <a:ea typeface="+mn-ea"/>
            <a:cs typeface="+mn-cs"/>
          </a:endParaRPr>
        </a:p>
        <a:p>
          <a:pPr rtl="0"/>
          <a:r>
            <a:rPr lang="en-US" sz="2000" b="1" baseline="0" dirty="0" err="1" smtClean="0">
              <a:solidFill>
                <a:srgbClr val="FF0000"/>
              </a:solidFill>
              <a:latin typeface="Verdana"/>
              <a:ea typeface="+mn-ea"/>
              <a:cs typeface="+mn-cs"/>
            </a:rPr>
            <a:t>Rm</a:t>
          </a:r>
          <a:r>
            <a:rPr lang="en-US" sz="2000" b="1" baseline="0" dirty="0" smtClean="0">
              <a:solidFill>
                <a:srgbClr val="FF0000"/>
              </a:solidFill>
              <a:latin typeface="Verdana"/>
              <a:ea typeface="+mn-ea"/>
              <a:cs typeface="+mn-cs"/>
            </a:rPr>
            <a:t> 8:29</a:t>
          </a:r>
          <a:endParaRPr lang="en-US" sz="2000" dirty="0">
            <a:solidFill>
              <a:srgbClr val="FF0000"/>
            </a:solidFill>
            <a:latin typeface="Verdana"/>
            <a:ea typeface="+mn-ea"/>
            <a:cs typeface="+mn-cs"/>
          </a:endParaRPr>
        </a:p>
      </dgm:t>
    </dgm:pt>
    <dgm:pt modelId="{AE363DBA-AFC9-4D4A-BD9B-80BE8CF9481A}" type="parTrans" cxnId="{4A716E76-2F27-46A9-BD16-F8D0D44C23A1}">
      <dgm:prSet/>
      <dgm:spPr/>
      <dgm:t>
        <a:bodyPr/>
        <a:lstStyle/>
        <a:p>
          <a:endParaRPr lang="en-US"/>
        </a:p>
      </dgm:t>
    </dgm:pt>
    <dgm:pt modelId="{79F77466-2B98-49AA-9293-8001AF6AC643}" type="sibTrans" cxnId="{4A716E76-2F27-46A9-BD16-F8D0D44C23A1}">
      <dgm:prSet/>
      <dgm:spPr/>
      <dgm:t>
        <a:bodyPr/>
        <a:lstStyle/>
        <a:p>
          <a:endParaRPr lang="en-US"/>
        </a:p>
      </dgm:t>
    </dgm:pt>
    <dgm:pt modelId="{53C0FCF9-AFC3-48C7-9644-EF84B9FA7B9D}" type="pres">
      <dgm:prSet presAssocID="{E70B67C5-94F8-4047-8B69-D5BD19126C8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8DAAA5-91EC-4F8E-9E15-0206FAED73E6}" type="pres">
      <dgm:prSet presAssocID="{E70B67C5-94F8-4047-8B69-D5BD19126C89}" presName="fgShape" presStyleLbl="fgShp" presStyleIdx="0" presStyleCnt="1"/>
      <dgm:spPr>
        <a:xfrm>
          <a:off x="329183" y="3901440"/>
          <a:ext cx="7571232" cy="731520"/>
        </a:xfrm>
        <a:prstGeom prst="leftRightArrow">
          <a:avLst/>
        </a:prstGeom>
        <a:solidFill>
          <a:srgbClr val="5BCD81">
            <a:tint val="6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E5FDD1B1-D965-42FE-9533-F6361D041DA4}" type="pres">
      <dgm:prSet presAssocID="{E70B67C5-94F8-4047-8B69-D5BD19126C89}" presName="linComp" presStyleCnt="0"/>
      <dgm:spPr/>
    </dgm:pt>
    <dgm:pt modelId="{AECEDF1E-1296-45F6-B3FE-0217440C9A7A}" type="pres">
      <dgm:prSet presAssocID="{DB7CADD6-F932-4ECC-94B3-C3DC49468076}" presName="compNode" presStyleCnt="0"/>
      <dgm:spPr/>
    </dgm:pt>
    <dgm:pt modelId="{0218F116-57F4-4E31-A83D-882C31892AF2}" type="pres">
      <dgm:prSet presAssocID="{DB7CADD6-F932-4ECC-94B3-C3DC49468076}" presName="bkgdShape" presStyleLbl="node1" presStyleIdx="0" presStyleCnt="3"/>
      <dgm:spPr/>
      <dgm:t>
        <a:bodyPr/>
        <a:lstStyle/>
        <a:p>
          <a:endParaRPr lang="en-US"/>
        </a:p>
      </dgm:t>
    </dgm:pt>
    <dgm:pt modelId="{0EFEBECB-7F0C-4552-A39E-22389799F03A}" type="pres">
      <dgm:prSet presAssocID="{DB7CADD6-F932-4ECC-94B3-C3DC49468076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7EA861-CA71-445F-ACD7-1D567A53408A}" type="pres">
      <dgm:prSet presAssocID="{DB7CADD6-F932-4ECC-94B3-C3DC49468076}" presName="invisiNode" presStyleLbl="node1" presStyleIdx="0" presStyleCnt="3"/>
      <dgm:spPr/>
    </dgm:pt>
    <dgm:pt modelId="{23F98775-2E53-47D7-822D-4257734E6F83}" type="pres">
      <dgm:prSet presAssocID="{DB7CADD6-F932-4ECC-94B3-C3DC49468076}" presName="imagNode" presStyleLbl="fgImgPlace1" presStyleIdx="0" presStyleCnt="3"/>
      <dgm:spPr>
        <a:xfrm>
          <a:off x="533881" y="292608"/>
          <a:ext cx="1623974" cy="162397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A74A228C-B30A-4407-9847-35D7D421E937}" type="pres">
      <dgm:prSet presAssocID="{92CF2DF2-6C5A-4BD5-9701-2EF129B590B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15AA4FF-ABA7-4371-B86D-10202D0C7BF1}" type="pres">
      <dgm:prSet presAssocID="{55B93B2C-D9F7-436B-8C2E-577E6DBA3434}" presName="compNode" presStyleCnt="0"/>
      <dgm:spPr/>
    </dgm:pt>
    <dgm:pt modelId="{CD53366D-30EE-4105-9924-DAD74E894670}" type="pres">
      <dgm:prSet presAssocID="{55B93B2C-D9F7-436B-8C2E-577E6DBA3434}" presName="bkgdShape" presStyleLbl="node1" presStyleIdx="1" presStyleCnt="3"/>
      <dgm:spPr/>
      <dgm:t>
        <a:bodyPr/>
        <a:lstStyle/>
        <a:p>
          <a:endParaRPr lang="en-US"/>
        </a:p>
      </dgm:t>
    </dgm:pt>
    <dgm:pt modelId="{DEFD2294-A171-41E5-B7D4-29777C63E9AC}" type="pres">
      <dgm:prSet presAssocID="{55B93B2C-D9F7-436B-8C2E-577E6DBA3434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97A7A-F12B-4680-9D31-35CB0834CB5E}" type="pres">
      <dgm:prSet presAssocID="{55B93B2C-D9F7-436B-8C2E-577E6DBA3434}" presName="invisiNode" presStyleLbl="node1" presStyleIdx="1" presStyleCnt="3"/>
      <dgm:spPr/>
    </dgm:pt>
    <dgm:pt modelId="{38B729A4-2E2E-4B59-99F8-48B5748565C0}" type="pres">
      <dgm:prSet presAssocID="{55B93B2C-D9F7-436B-8C2E-577E6DBA3434}" presName="imagNode" presStyleLbl="fgImgPlace1" presStyleIdx="1" presStyleCnt="3"/>
      <dgm:spPr>
        <a:xfrm>
          <a:off x="3302812" y="292608"/>
          <a:ext cx="1623974" cy="1623974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EB101D82-0E81-4A43-B2C6-795A28C063B5}" type="pres">
      <dgm:prSet presAssocID="{BE2BB6E2-C6A7-411F-BF41-458D5C89741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3366D3F-1659-4396-8B4A-7F938611B359}" type="pres">
      <dgm:prSet presAssocID="{93E38D29-8B4B-4D82-B383-5D99E2138548}" presName="compNode" presStyleCnt="0"/>
      <dgm:spPr/>
    </dgm:pt>
    <dgm:pt modelId="{F4317D33-86FE-4AE9-97F3-C13BA0305E9A}" type="pres">
      <dgm:prSet presAssocID="{93E38D29-8B4B-4D82-B383-5D99E2138548}" presName="bkgdShape" presStyleLbl="node1" presStyleIdx="2" presStyleCnt="3"/>
      <dgm:spPr/>
      <dgm:t>
        <a:bodyPr/>
        <a:lstStyle/>
        <a:p>
          <a:endParaRPr lang="en-US"/>
        </a:p>
      </dgm:t>
    </dgm:pt>
    <dgm:pt modelId="{C8A89C0F-B269-4625-91D3-CC1ECFACD56F}" type="pres">
      <dgm:prSet presAssocID="{93E38D29-8B4B-4D82-B383-5D99E2138548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43834-83C9-4429-AC24-02509DCC950E}" type="pres">
      <dgm:prSet presAssocID="{93E38D29-8B4B-4D82-B383-5D99E2138548}" presName="invisiNode" presStyleLbl="node1" presStyleIdx="2" presStyleCnt="3"/>
      <dgm:spPr/>
    </dgm:pt>
    <dgm:pt modelId="{B3F617C5-A73F-4AF2-AAED-6361AD691165}" type="pres">
      <dgm:prSet presAssocID="{93E38D29-8B4B-4D82-B383-5D99E2138548}" presName="imagNode" presStyleLbl="fgImgPlace1" presStyleIdx="2" presStyleCnt="3"/>
      <dgm:spPr>
        <a:xfrm>
          <a:off x="6071743" y="292608"/>
          <a:ext cx="1623974" cy="1623974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</dgm:ptLst>
  <dgm:cxnLst>
    <dgm:cxn modelId="{847AA0B6-ADB1-41B8-B041-EFDEF95F2FBD}" type="presOf" srcId="{93E38D29-8B4B-4D82-B383-5D99E2138548}" destId="{F4317D33-86FE-4AE9-97F3-C13BA0305E9A}" srcOrd="0" destOrd="0" presId="urn:microsoft.com/office/officeart/2005/8/layout/hList7#1"/>
    <dgm:cxn modelId="{A62FE416-1B4C-4383-B269-DB973B492676}" type="presOf" srcId="{DB7CADD6-F932-4ECC-94B3-C3DC49468076}" destId="{0218F116-57F4-4E31-A83D-882C31892AF2}" srcOrd="0" destOrd="0" presId="urn:microsoft.com/office/officeart/2005/8/layout/hList7#1"/>
    <dgm:cxn modelId="{8C2DA333-755B-47C2-A15B-FD7EAE658BEB}" type="presOf" srcId="{55B93B2C-D9F7-436B-8C2E-577E6DBA3434}" destId="{CD53366D-30EE-4105-9924-DAD74E894670}" srcOrd="0" destOrd="0" presId="urn:microsoft.com/office/officeart/2005/8/layout/hList7#1"/>
    <dgm:cxn modelId="{4A716E76-2F27-46A9-BD16-F8D0D44C23A1}" srcId="{E70B67C5-94F8-4047-8B69-D5BD19126C89}" destId="{93E38D29-8B4B-4D82-B383-5D99E2138548}" srcOrd="2" destOrd="0" parTransId="{AE363DBA-AFC9-4D4A-BD9B-80BE8CF9481A}" sibTransId="{79F77466-2B98-49AA-9293-8001AF6AC643}"/>
    <dgm:cxn modelId="{D6DC288B-AC56-42AB-9042-4F99EC47826A}" srcId="{E70B67C5-94F8-4047-8B69-D5BD19126C89}" destId="{55B93B2C-D9F7-436B-8C2E-577E6DBA3434}" srcOrd="1" destOrd="0" parTransId="{F18C93B8-9633-4E50-A18E-FEBAB30A922C}" sibTransId="{BE2BB6E2-C6A7-411F-BF41-458D5C897410}"/>
    <dgm:cxn modelId="{EAD5B54F-982E-46A4-BA45-A83049605B33}" type="presOf" srcId="{55B93B2C-D9F7-436B-8C2E-577E6DBA3434}" destId="{DEFD2294-A171-41E5-B7D4-29777C63E9AC}" srcOrd="1" destOrd="0" presId="urn:microsoft.com/office/officeart/2005/8/layout/hList7#1"/>
    <dgm:cxn modelId="{AC6F536C-1A68-4694-AD4C-FFB6905C419F}" type="presOf" srcId="{DB7CADD6-F932-4ECC-94B3-C3DC49468076}" destId="{0EFEBECB-7F0C-4552-A39E-22389799F03A}" srcOrd="1" destOrd="0" presId="urn:microsoft.com/office/officeart/2005/8/layout/hList7#1"/>
    <dgm:cxn modelId="{B9CA9535-31AB-47D9-B0BD-2A0FA328C5D1}" type="presOf" srcId="{E70B67C5-94F8-4047-8B69-D5BD19126C89}" destId="{53C0FCF9-AFC3-48C7-9644-EF84B9FA7B9D}" srcOrd="0" destOrd="0" presId="urn:microsoft.com/office/officeart/2005/8/layout/hList7#1"/>
    <dgm:cxn modelId="{22120C6A-7892-494E-8C2B-5124C0E99AC8}" type="presOf" srcId="{93E38D29-8B4B-4D82-B383-5D99E2138548}" destId="{C8A89C0F-B269-4625-91D3-CC1ECFACD56F}" srcOrd="1" destOrd="0" presId="urn:microsoft.com/office/officeart/2005/8/layout/hList7#1"/>
    <dgm:cxn modelId="{68A41404-C40E-4F3A-A294-84BF23ADE10B}" type="presOf" srcId="{BE2BB6E2-C6A7-411F-BF41-458D5C897410}" destId="{EB101D82-0E81-4A43-B2C6-795A28C063B5}" srcOrd="0" destOrd="0" presId="urn:microsoft.com/office/officeart/2005/8/layout/hList7#1"/>
    <dgm:cxn modelId="{119D408D-6D6F-457C-9612-98DC0027A9AC}" srcId="{E70B67C5-94F8-4047-8B69-D5BD19126C89}" destId="{DB7CADD6-F932-4ECC-94B3-C3DC49468076}" srcOrd="0" destOrd="0" parTransId="{82DC2F7A-8420-4E9D-93A7-712BC0B0E1E7}" sibTransId="{92CF2DF2-6C5A-4BD5-9701-2EF129B590BB}"/>
    <dgm:cxn modelId="{D5FD2544-0A6F-4229-958A-DC2E5C77241A}" type="presOf" srcId="{92CF2DF2-6C5A-4BD5-9701-2EF129B590BB}" destId="{A74A228C-B30A-4407-9847-35D7D421E937}" srcOrd="0" destOrd="0" presId="urn:microsoft.com/office/officeart/2005/8/layout/hList7#1"/>
    <dgm:cxn modelId="{AD974E01-3788-4397-A62B-10AA90CE31BF}" type="presParOf" srcId="{53C0FCF9-AFC3-48C7-9644-EF84B9FA7B9D}" destId="{368DAAA5-91EC-4F8E-9E15-0206FAED73E6}" srcOrd="0" destOrd="0" presId="urn:microsoft.com/office/officeart/2005/8/layout/hList7#1"/>
    <dgm:cxn modelId="{08497A78-5F7F-43F7-8DF0-06B787A09175}" type="presParOf" srcId="{53C0FCF9-AFC3-48C7-9644-EF84B9FA7B9D}" destId="{E5FDD1B1-D965-42FE-9533-F6361D041DA4}" srcOrd="1" destOrd="0" presId="urn:microsoft.com/office/officeart/2005/8/layout/hList7#1"/>
    <dgm:cxn modelId="{A00B160F-0AC8-47AC-9164-7D45D3A3640E}" type="presParOf" srcId="{E5FDD1B1-D965-42FE-9533-F6361D041DA4}" destId="{AECEDF1E-1296-45F6-B3FE-0217440C9A7A}" srcOrd="0" destOrd="0" presId="urn:microsoft.com/office/officeart/2005/8/layout/hList7#1"/>
    <dgm:cxn modelId="{D65E9727-23B9-41DC-AA32-E6D6833BFD3B}" type="presParOf" srcId="{AECEDF1E-1296-45F6-B3FE-0217440C9A7A}" destId="{0218F116-57F4-4E31-A83D-882C31892AF2}" srcOrd="0" destOrd="0" presId="urn:microsoft.com/office/officeart/2005/8/layout/hList7#1"/>
    <dgm:cxn modelId="{9F09065B-AB78-4491-B9E4-0DD6867F5722}" type="presParOf" srcId="{AECEDF1E-1296-45F6-B3FE-0217440C9A7A}" destId="{0EFEBECB-7F0C-4552-A39E-22389799F03A}" srcOrd="1" destOrd="0" presId="urn:microsoft.com/office/officeart/2005/8/layout/hList7#1"/>
    <dgm:cxn modelId="{4944FCA3-98C6-485D-BD07-AF05113F9E82}" type="presParOf" srcId="{AECEDF1E-1296-45F6-B3FE-0217440C9A7A}" destId="{E87EA861-CA71-445F-ACD7-1D567A53408A}" srcOrd="2" destOrd="0" presId="urn:microsoft.com/office/officeart/2005/8/layout/hList7#1"/>
    <dgm:cxn modelId="{5CA42616-8BD0-4EF3-AD35-4C72C26855D5}" type="presParOf" srcId="{AECEDF1E-1296-45F6-B3FE-0217440C9A7A}" destId="{23F98775-2E53-47D7-822D-4257734E6F83}" srcOrd="3" destOrd="0" presId="urn:microsoft.com/office/officeart/2005/8/layout/hList7#1"/>
    <dgm:cxn modelId="{3565162B-6F7D-4C45-9B43-BCD80B62CC4C}" type="presParOf" srcId="{E5FDD1B1-D965-42FE-9533-F6361D041DA4}" destId="{A74A228C-B30A-4407-9847-35D7D421E937}" srcOrd="1" destOrd="0" presId="urn:microsoft.com/office/officeart/2005/8/layout/hList7#1"/>
    <dgm:cxn modelId="{F7F162F8-A385-464B-91DD-FBB52783E452}" type="presParOf" srcId="{E5FDD1B1-D965-42FE-9533-F6361D041DA4}" destId="{915AA4FF-ABA7-4371-B86D-10202D0C7BF1}" srcOrd="2" destOrd="0" presId="urn:microsoft.com/office/officeart/2005/8/layout/hList7#1"/>
    <dgm:cxn modelId="{1AF76A03-A0E8-42BB-A9E5-6F71C9D03F92}" type="presParOf" srcId="{915AA4FF-ABA7-4371-B86D-10202D0C7BF1}" destId="{CD53366D-30EE-4105-9924-DAD74E894670}" srcOrd="0" destOrd="0" presId="urn:microsoft.com/office/officeart/2005/8/layout/hList7#1"/>
    <dgm:cxn modelId="{E2744E56-E667-4FCE-BB8B-82B05370F0A1}" type="presParOf" srcId="{915AA4FF-ABA7-4371-B86D-10202D0C7BF1}" destId="{DEFD2294-A171-41E5-B7D4-29777C63E9AC}" srcOrd="1" destOrd="0" presId="urn:microsoft.com/office/officeart/2005/8/layout/hList7#1"/>
    <dgm:cxn modelId="{E29BBC5E-3B72-451F-9DAD-C62EF989B165}" type="presParOf" srcId="{915AA4FF-ABA7-4371-B86D-10202D0C7BF1}" destId="{C1097A7A-F12B-4680-9D31-35CB0834CB5E}" srcOrd="2" destOrd="0" presId="urn:microsoft.com/office/officeart/2005/8/layout/hList7#1"/>
    <dgm:cxn modelId="{E14E26DB-166F-49D7-AC93-F0B497B2409F}" type="presParOf" srcId="{915AA4FF-ABA7-4371-B86D-10202D0C7BF1}" destId="{38B729A4-2E2E-4B59-99F8-48B5748565C0}" srcOrd="3" destOrd="0" presId="urn:microsoft.com/office/officeart/2005/8/layout/hList7#1"/>
    <dgm:cxn modelId="{3F4B93B2-4D5E-405F-980E-E97080EBD9AC}" type="presParOf" srcId="{E5FDD1B1-D965-42FE-9533-F6361D041DA4}" destId="{EB101D82-0E81-4A43-B2C6-795A28C063B5}" srcOrd="3" destOrd="0" presId="urn:microsoft.com/office/officeart/2005/8/layout/hList7#1"/>
    <dgm:cxn modelId="{7C240719-B872-4147-A82D-1B12961F6CB2}" type="presParOf" srcId="{E5FDD1B1-D965-42FE-9533-F6361D041DA4}" destId="{83366D3F-1659-4396-8B4A-7F938611B359}" srcOrd="4" destOrd="0" presId="urn:microsoft.com/office/officeart/2005/8/layout/hList7#1"/>
    <dgm:cxn modelId="{D9F7D423-AE64-413D-ADE6-7F389348B43C}" type="presParOf" srcId="{83366D3F-1659-4396-8B4A-7F938611B359}" destId="{F4317D33-86FE-4AE9-97F3-C13BA0305E9A}" srcOrd="0" destOrd="0" presId="urn:microsoft.com/office/officeart/2005/8/layout/hList7#1"/>
    <dgm:cxn modelId="{318538C7-29CD-493F-91EC-9CB390EB7EB8}" type="presParOf" srcId="{83366D3F-1659-4396-8B4A-7F938611B359}" destId="{C8A89C0F-B269-4625-91D3-CC1ECFACD56F}" srcOrd="1" destOrd="0" presId="urn:microsoft.com/office/officeart/2005/8/layout/hList7#1"/>
    <dgm:cxn modelId="{19271FCA-5C8E-4DD1-A801-A8C331B8A7D1}" type="presParOf" srcId="{83366D3F-1659-4396-8B4A-7F938611B359}" destId="{5E543834-83C9-4429-AC24-02509DCC950E}" srcOrd="2" destOrd="0" presId="urn:microsoft.com/office/officeart/2005/8/layout/hList7#1"/>
    <dgm:cxn modelId="{4BE69DA1-F08C-461A-9E0B-5574ADDDDA43}" type="presParOf" srcId="{83366D3F-1659-4396-8B4A-7F938611B359}" destId="{B3F617C5-A73F-4AF2-AAED-6361AD691165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1531C5-29A6-4E48-B804-12FFAAF5605E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075496D0-1318-4FDA-A581-FB62928D3478}">
      <dgm:prSet/>
      <dgm:spPr/>
      <dgm:t>
        <a:bodyPr/>
        <a:lstStyle/>
        <a:p>
          <a:pPr rtl="0"/>
          <a:r>
            <a:rPr lang="en-US" b="1" dirty="0" smtClean="0"/>
            <a:t>Makin</a:t>
          </a:r>
          <a:r>
            <a:rPr lang="en-US" b="1" baseline="0" dirty="0" smtClean="0"/>
            <a:t> </a:t>
          </a:r>
          <a:r>
            <a:rPr lang="en-US" b="1" baseline="0" dirty="0" err="1" smtClean="0"/>
            <a:t>mengenal</a:t>
          </a:r>
          <a:r>
            <a:rPr lang="en-US" b="1" baseline="0" dirty="0" smtClean="0"/>
            <a:t> Allah</a:t>
          </a:r>
          <a:endParaRPr lang="en-US" dirty="0"/>
        </a:p>
      </dgm:t>
    </dgm:pt>
    <dgm:pt modelId="{5D0B8290-15E1-48A1-BC1F-FFC44FE3EC5C}" type="parTrans" cxnId="{1BFC9A11-C719-44B0-AA91-BD5C6F013984}">
      <dgm:prSet/>
      <dgm:spPr/>
      <dgm:t>
        <a:bodyPr/>
        <a:lstStyle/>
        <a:p>
          <a:endParaRPr lang="en-US"/>
        </a:p>
      </dgm:t>
    </dgm:pt>
    <dgm:pt modelId="{E8F98494-593B-48E8-8054-6BB05A154BE2}" type="sibTrans" cxnId="{1BFC9A11-C719-44B0-AA91-BD5C6F013984}">
      <dgm:prSet/>
      <dgm:spPr/>
      <dgm:t>
        <a:bodyPr/>
        <a:lstStyle/>
        <a:p>
          <a:endParaRPr lang="en-US"/>
        </a:p>
      </dgm:t>
    </dgm:pt>
    <dgm:pt modelId="{03672BDF-7384-45A0-BDEA-B514B204A71D}">
      <dgm:prSet/>
      <dgm:spPr/>
      <dgm:t>
        <a:bodyPr/>
        <a:lstStyle/>
        <a:p>
          <a:pPr rtl="0"/>
          <a:r>
            <a:rPr lang="en-US" b="1" baseline="0" dirty="0" err="1" smtClean="0"/>
            <a:t>Lebih</a:t>
          </a:r>
          <a:r>
            <a:rPr lang="en-US" b="1" baseline="0" dirty="0" smtClean="0"/>
            <a:t> </a:t>
          </a:r>
          <a:r>
            <a:rPr lang="en-US" b="1" baseline="0" dirty="0" err="1" smtClean="0"/>
            <a:t>tertarik</a:t>
          </a:r>
          <a:r>
            <a:rPr lang="en-US" b="1" baseline="0" dirty="0" smtClean="0"/>
            <a:t> </a:t>
          </a:r>
          <a:r>
            <a:rPr lang="en-US" b="1" baseline="0" dirty="0" err="1" smtClean="0"/>
            <a:t>pada</a:t>
          </a:r>
          <a:r>
            <a:rPr lang="en-US" b="1" baseline="0" dirty="0" smtClean="0"/>
            <a:t> </a:t>
          </a:r>
          <a:r>
            <a:rPr lang="en-US" b="1" baseline="0" dirty="0" err="1" smtClean="0"/>
            <a:t>kekudusan</a:t>
          </a:r>
          <a:r>
            <a:rPr lang="en-US" b="1" baseline="0" dirty="0" smtClean="0"/>
            <a:t> </a:t>
          </a:r>
          <a:r>
            <a:rPr lang="en-US" b="1" baseline="0" dirty="0" err="1" smtClean="0"/>
            <a:t>daripada</a:t>
          </a:r>
          <a:r>
            <a:rPr lang="en-US" b="1" baseline="0" dirty="0" smtClean="0"/>
            <a:t> </a:t>
          </a:r>
          <a:r>
            <a:rPr lang="en-US" b="1" baseline="0" dirty="0" err="1" smtClean="0"/>
            <a:t>kesenangan</a:t>
          </a:r>
          <a:r>
            <a:rPr lang="en-US" b="1" baseline="0" dirty="0" smtClean="0"/>
            <a:t> </a:t>
          </a:r>
          <a:r>
            <a:rPr lang="en-US" b="1" baseline="0" dirty="0" err="1" smtClean="0"/>
            <a:t>saja</a:t>
          </a:r>
          <a:endParaRPr lang="en-US" b="1" baseline="0" dirty="0"/>
        </a:p>
      </dgm:t>
    </dgm:pt>
    <dgm:pt modelId="{77289191-E6E4-4A01-899B-F4EE97E0C1D3}" type="parTrans" cxnId="{0C8C0F69-7D40-4040-B453-A88050FE5B88}">
      <dgm:prSet/>
      <dgm:spPr/>
      <dgm:t>
        <a:bodyPr/>
        <a:lstStyle/>
        <a:p>
          <a:endParaRPr lang="en-US"/>
        </a:p>
      </dgm:t>
    </dgm:pt>
    <dgm:pt modelId="{9BD0978B-7EB3-4B94-9106-8C1E986EDD13}" type="sibTrans" cxnId="{0C8C0F69-7D40-4040-B453-A88050FE5B88}">
      <dgm:prSet/>
      <dgm:spPr/>
      <dgm:t>
        <a:bodyPr/>
        <a:lstStyle/>
        <a:p>
          <a:endParaRPr lang="en-US"/>
        </a:p>
      </dgm:t>
    </dgm:pt>
    <dgm:pt modelId="{C54AD145-9C72-47D3-A51F-BEA55B8E1768}">
      <dgm:prSet/>
      <dgm:spPr/>
      <dgm:t>
        <a:bodyPr/>
        <a:lstStyle/>
        <a:p>
          <a:pPr rtl="0"/>
          <a:r>
            <a:rPr lang="en-US" b="1" baseline="0" dirty="0" err="1" smtClean="0">
              <a:solidFill>
                <a:schemeClr val="tx1"/>
              </a:solidFill>
            </a:rPr>
            <a:t>Suka</a:t>
          </a:r>
          <a:r>
            <a:rPr lang="en-US" b="1" baseline="0" dirty="0" smtClean="0">
              <a:solidFill>
                <a:schemeClr val="tx1"/>
              </a:solidFill>
            </a:rPr>
            <a:t> </a:t>
          </a:r>
          <a:r>
            <a:rPr lang="en-US" b="1" baseline="0" dirty="0" err="1" smtClean="0">
              <a:solidFill>
                <a:schemeClr val="tx1"/>
              </a:solidFill>
            </a:rPr>
            <a:t>melayani</a:t>
          </a:r>
          <a:r>
            <a:rPr lang="en-US" b="1" baseline="0" dirty="0" smtClean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E4F4B167-5C47-43FC-826C-712774567DCB}" type="parTrans" cxnId="{DC000FA6-D329-4479-BD39-E7AD05BE6C87}">
      <dgm:prSet/>
      <dgm:spPr/>
      <dgm:t>
        <a:bodyPr/>
        <a:lstStyle/>
        <a:p>
          <a:endParaRPr lang="en-US"/>
        </a:p>
      </dgm:t>
    </dgm:pt>
    <dgm:pt modelId="{2E0EE096-03FE-4A6F-A58C-4DA73F93025E}" type="sibTrans" cxnId="{DC000FA6-D329-4479-BD39-E7AD05BE6C87}">
      <dgm:prSet/>
      <dgm:spPr/>
      <dgm:t>
        <a:bodyPr/>
        <a:lstStyle/>
        <a:p>
          <a:endParaRPr lang="en-US"/>
        </a:p>
      </dgm:t>
    </dgm:pt>
    <dgm:pt modelId="{EC983576-0654-419C-B7B1-809AA5058D61}">
      <dgm:prSet/>
      <dgm:spPr/>
      <dgm:t>
        <a:bodyPr/>
        <a:lstStyle/>
        <a:p>
          <a:pPr rtl="0"/>
          <a:r>
            <a:rPr lang="en-US" b="1" baseline="0" dirty="0" err="1" smtClean="0">
              <a:solidFill>
                <a:schemeClr val="tx1"/>
              </a:solidFill>
            </a:rPr>
            <a:t>Menghasilkan</a:t>
          </a:r>
          <a:r>
            <a:rPr lang="en-US" b="1" baseline="0" dirty="0" smtClean="0">
              <a:solidFill>
                <a:schemeClr val="tx1"/>
              </a:solidFill>
            </a:rPr>
            <a:t> </a:t>
          </a:r>
          <a:r>
            <a:rPr lang="en-US" b="1" baseline="0" dirty="0" err="1" smtClean="0">
              <a:solidFill>
                <a:schemeClr val="tx1"/>
              </a:solidFill>
            </a:rPr>
            <a:t>buah</a:t>
          </a:r>
          <a:r>
            <a:rPr lang="en-US" b="1" baseline="0" dirty="0" smtClean="0">
              <a:solidFill>
                <a:schemeClr val="tx1"/>
              </a:solidFill>
            </a:rPr>
            <a:t> </a:t>
          </a:r>
          <a:r>
            <a:rPr lang="en-US" b="1" baseline="0" dirty="0" err="1" smtClean="0">
              <a:solidFill>
                <a:schemeClr val="tx1"/>
              </a:solidFill>
            </a:rPr>
            <a:t>kehidupan</a:t>
          </a:r>
          <a:r>
            <a:rPr lang="en-US" b="1" baseline="0" dirty="0" smtClean="0">
              <a:solidFill>
                <a:schemeClr val="tx1"/>
              </a:solidFill>
            </a:rPr>
            <a:t>	</a:t>
          </a:r>
          <a:endParaRPr lang="en-US" dirty="0">
            <a:solidFill>
              <a:schemeClr val="tx1"/>
            </a:solidFill>
          </a:endParaRPr>
        </a:p>
      </dgm:t>
    </dgm:pt>
    <dgm:pt modelId="{04F0784C-99C6-4684-8F14-553CC797691C}" type="parTrans" cxnId="{E4844C77-ED1B-4102-9E6A-734C5F865539}">
      <dgm:prSet/>
      <dgm:spPr/>
      <dgm:t>
        <a:bodyPr/>
        <a:lstStyle/>
        <a:p>
          <a:endParaRPr lang="en-US"/>
        </a:p>
      </dgm:t>
    </dgm:pt>
    <dgm:pt modelId="{9B507B27-CF72-468F-892A-C9BE0D52B38C}" type="sibTrans" cxnId="{E4844C77-ED1B-4102-9E6A-734C5F865539}">
      <dgm:prSet/>
      <dgm:spPr/>
      <dgm:t>
        <a:bodyPr/>
        <a:lstStyle/>
        <a:p>
          <a:endParaRPr lang="en-US"/>
        </a:p>
      </dgm:t>
    </dgm:pt>
    <dgm:pt modelId="{02A7ECF0-EF84-444E-9D8C-A7078C582D15}" type="pres">
      <dgm:prSet presAssocID="{4B1531C5-29A6-4E48-B804-12FFAAF5605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305750-0466-4A13-BD59-AC90A43953D1}" type="pres">
      <dgm:prSet presAssocID="{075496D0-1318-4FDA-A581-FB62928D347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1475F-CF96-4758-A806-F8504F07B572}" type="pres">
      <dgm:prSet presAssocID="{E8F98494-593B-48E8-8054-6BB05A154BE2}" presName="spacer" presStyleCnt="0"/>
      <dgm:spPr/>
    </dgm:pt>
    <dgm:pt modelId="{739FE559-DACE-4A91-AEF2-CCB603AF9A83}" type="pres">
      <dgm:prSet presAssocID="{03672BDF-7384-45A0-BDEA-B514B204A71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AD68C0-204D-45FC-BE16-28905A5B8DA7}" type="pres">
      <dgm:prSet presAssocID="{9BD0978B-7EB3-4B94-9106-8C1E986EDD13}" presName="spacer" presStyleCnt="0"/>
      <dgm:spPr/>
    </dgm:pt>
    <dgm:pt modelId="{BCE959D2-35D9-48E9-906B-61E14F0DBD97}" type="pres">
      <dgm:prSet presAssocID="{C54AD145-9C72-47D3-A51F-BEA55B8E176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CD461F-2A38-45D7-8DF3-B281A518B279}" type="pres">
      <dgm:prSet presAssocID="{2E0EE096-03FE-4A6F-A58C-4DA73F93025E}" presName="spacer" presStyleCnt="0"/>
      <dgm:spPr/>
    </dgm:pt>
    <dgm:pt modelId="{AE8498D1-6185-403B-87A9-E93C7494D602}" type="pres">
      <dgm:prSet presAssocID="{EC983576-0654-419C-B7B1-809AA5058D6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8C0F69-7D40-4040-B453-A88050FE5B88}" srcId="{4B1531C5-29A6-4E48-B804-12FFAAF5605E}" destId="{03672BDF-7384-45A0-BDEA-B514B204A71D}" srcOrd="1" destOrd="0" parTransId="{77289191-E6E4-4A01-899B-F4EE97E0C1D3}" sibTransId="{9BD0978B-7EB3-4B94-9106-8C1E986EDD13}"/>
    <dgm:cxn modelId="{E4844C77-ED1B-4102-9E6A-734C5F865539}" srcId="{4B1531C5-29A6-4E48-B804-12FFAAF5605E}" destId="{EC983576-0654-419C-B7B1-809AA5058D61}" srcOrd="3" destOrd="0" parTransId="{04F0784C-99C6-4684-8F14-553CC797691C}" sibTransId="{9B507B27-CF72-468F-892A-C9BE0D52B38C}"/>
    <dgm:cxn modelId="{EEDF49A9-9815-43A9-A915-CB7F24FB5C4C}" type="presOf" srcId="{03672BDF-7384-45A0-BDEA-B514B204A71D}" destId="{739FE559-DACE-4A91-AEF2-CCB603AF9A83}" srcOrd="0" destOrd="0" presId="urn:microsoft.com/office/officeart/2005/8/layout/vList2"/>
    <dgm:cxn modelId="{D7ED22E5-4CFE-41EB-8328-254F2E13AD6F}" type="presOf" srcId="{C54AD145-9C72-47D3-A51F-BEA55B8E1768}" destId="{BCE959D2-35D9-48E9-906B-61E14F0DBD97}" srcOrd="0" destOrd="0" presId="urn:microsoft.com/office/officeart/2005/8/layout/vList2"/>
    <dgm:cxn modelId="{EAD97015-2D33-484F-A4E6-07E2DA214352}" type="presOf" srcId="{EC983576-0654-419C-B7B1-809AA5058D61}" destId="{AE8498D1-6185-403B-87A9-E93C7494D602}" srcOrd="0" destOrd="0" presId="urn:microsoft.com/office/officeart/2005/8/layout/vList2"/>
    <dgm:cxn modelId="{DC000FA6-D329-4479-BD39-E7AD05BE6C87}" srcId="{4B1531C5-29A6-4E48-B804-12FFAAF5605E}" destId="{C54AD145-9C72-47D3-A51F-BEA55B8E1768}" srcOrd="2" destOrd="0" parTransId="{E4F4B167-5C47-43FC-826C-712774567DCB}" sibTransId="{2E0EE096-03FE-4A6F-A58C-4DA73F93025E}"/>
    <dgm:cxn modelId="{1BFC9A11-C719-44B0-AA91-BD5C6F013984}" srcId="{4B1531C5-29A6-4E48-B804-12FFAAF5605E}" destId="{075496D0-1318-4FDA-A581-FB62928D3478}" srcOrd="0" destOrd="0" parTransId="{5D0B8290-15E1-48A1-BC1F-FFC44FE3EC5C}" sibTransId="{E8F98494-593B-48E8-8054-6BB05A154BE2}"/>
    <dgm:cxn modelId="{FC0DC94B-74EA-45EC-A178-15A031B3AB16}" type="presOf" srcId="{4B1531C5-29A6-4E48-B804-12FFAAF5605E}" destId="{02A7ECF0-EF84-444E-9D8C-A7078C582D15}" srcOrd="0" destOrd="0" presId="urn:microsoft.com/office/officeart/2005/8/layout/vList2"/>
    <dgm:cxn modelId="{B3E9986F-B0F2-46EE-A40F-E6143B3F22C9}" type="presOf" srcId="{075496D0-1318-4FDA-A581-FB62928D3478}" destId="{3C305750-0466-4A13-BD59-AC90A43953D1}" srcOrd="0" destOrd="0" presId="urn:microsoft.com/office/officeart/2005/8/layout/vList2"/>
    <dgm:cxn modelId="{C616F937-E2B0-4D22-96C2-49DAF8C73750}" type="presParOf" srcId="{02A7ECF0-EF84-444E-9D8C-A7078C582D15}" destId="{3C305750-0466-4A13-BD59-AC90A43953D1}" srcOrd="0" destOrd="0" presId="urn:microsoft.com/office/officeart/2005/8/layout/vList2"/>
    <dgm:cxn modelId="{FFA945E6-1831-499C-AEC1-61FC7905763E}" type="presParOf" srcId="{02A7ECF0-EF84-444E-9D8C-A7078C582D15}" destId="{59A1475F-CF96-4758-A806-F8504F07B572}" srcOrd="1" destOrd="0" presId="urn:microsoft.com/office/officeart/2005/8/layout/vList2"/>
    <dgm:cxn modelId="{C330C02A-CE5C-4BB7-A883-E5102BF9A02C}" type="presParOf" srcId="{02A7ECF0-EF84-444E-9D8C-A7078C582D15}" destId="{739FE559-DACE-4A91-AEF2-CCB603AF9A83}" srcOrd="2" destOrd="0" presId="urn:microsoft.com/office/officeart/2005/8/layout/vList2"/>
    <dgm:cxn modelId="{83CAA399-3034-481C-A751-A842D313CE2A}" type="presParOf" srcId="{02A7ECF0-EF84-444E-9D8C-A7078C582D15}" destId="{88AD68C0-204D-45FC-BE16-28905A5B8DA7}" srcOrd="3" destOrd="0" presId="urn:microsoft.com/office/officeart/2005/8/layout/vList2"/>
    <dgm:cxn modelId="{7DA92AA3-01AE-48D4-A483-BA0D6C839DA7}" type="presParOf" srcId="{02A7ECF0-EF84-444E-9D8C-A7078C582D15}" destId="{BCE959D2-35D9-48E9-906B-61E14F0DBD97}" srcOrd="4" destOrd="0" presId="urn:microsoft.com/office/officeart/2005/8/layout/vList2"/>
    <dgm:cxn modelId="{05F0A8B5-359F-4C81-AFEF-E15AE71C917D}" type="presParOf" srcId="{02A7ECF0-EF84-444E-9D8C-A7078C582D15}" destId="{DECD461F-2A38-45D7-8DF3-B281A518B279}" srcOrd="5" destOrd="0" presId="urn:microsoft.com/office/officeart/2005/8/layout/vList2"/>
    <dgm:cxn modelId="{6150EA33-FF9A-4CCD-8484-02BD76444A7D}" type="presParOf" srcId="{02A7ECF0-EF84-444E-9D8C-A7078C582D15}" destId="{AE8498D1-6185-403B-87A9-E93C7494D60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554DCA-913D-4D9A-B084-730866ADA2E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F2C7BA0-5D2D-4AAC-8A9E-52F8002DB6B1}">
      <dgm:prSet custT="1"/>
      <dgm:spPr/>
      <dgm:t>
        <a:bodyPr/>
        <a:lstStyle/>
        <a:p>
          <a:pPr rtl="0"/>
          <a:r>
            <a:rPr lang="en-US" sz="3700" b="1" dirty="0" err="1" smtClean="0"/>
            <a:t>Disiplin</a:t>
          </a:r>
          <a:r>
            <a:rPr lang="en-US" sz="3700" b="1" dirty="0" smtClean="0"/>
            <a:t> </a:t>
          </a:r>
          <a:r>
            <a:rPr lang="en-US" sz="3700" b="1" dirty="0" err="1" smtClean="0"/>
            <a:t>Pikiran</a:t>
          </a:r>
          <a:r>
            <a:rPr lang="en-US" sz="3700" b="1" dirty="0" smtClean="0"/>
            <a:t> </a:t>
          </a:r>
          <a:r>
            <a:rPr lang="en-US" sz="2400" b="1" dirty="0" smtClean="0">
              <a:solidFill>
                <a:srgbClr val="FFFF00"/>
              </a:solidFill>
            </a:rPr>
            <a:t>2 </a:t>
          </a:r>
          <a:r>
            <a:rPr lang="en-US" sz="2400" b="1" dirty="0" err="1" smtClean="0">
              <a:solidFill>
                <a:srgbClr val="FFFF00"/>
              </a:solidFill>
            </a:rPr>
            <a:t>Kor</a:t>
          </a:r>
          <a:r>
            <a:rPr lang="en-US" sz="2400" b="1" dirty="0" smtClean="0">
              <a:solidFill>
                <a:srgbClr val="FFFF00"/>
              </a:solidFill>
            </a:rPr>
            <a:t> 10:4-5</a:t>
          </a:r>
          <a:endParaRPr lang="en-US" sz="2400" b="1" dirty="0">
            <a:solidFill>
              <a:srgbClr val="FFFF00"/>
            </a:solidFill>
          </a:endParaRPr>
        </a:p>
      </dgm:t>
    </dgm:pt>
    <dgm:pt modelId="{A326F44F-D22C-4B0D-8F15-087330510D53}" type="parTrans" cxnId="{B6B1EB1D-F8A4-4260-B603-F3A73970E081}">
      <dgm:prSet/>
      <dgm:spPr/>
      <dgm:t>
        <a:bodyPr/>
        <a:lstStyle/>
        <a:p>
          <a:endParaRPr lang="en-US"/>
        </a:p>
      </dgm:t>
    </dgm:pt>
    <dgm:pt modelId="{294D6CF0-E54D-4D02-B19E-E707C80FCEDE}" type="sibTrans" cxnId="{B6B1EB1D-F8A4-4260-B603-F3A73970E081}">
      <dgm:prSet/>
      <dgm:spPr/>
      <dgm:t>
        <a:bodyPr/>
        <a:lstStyle/>
        <a:p>
          <a:endParaRPr lang="en-US"/>
        </a:p>
      </dgm:t>
    </dgm:pt>
    <dgm:pt modelId="{9BB3E9BC-BD14-469C-B3E2-B27F2B9CAC1B}">
      <dgm:prSet custT="1"/>
      <dgm:spPr/>
      <dgm:t>
        <a:bodyPr/>
        <a:lstStyle/>
        <a:p>
          <a:pPr rtl="0"/>
          <a:r>
            <a:rPr lang="en-US" sz="3400" b="1" dirty="0" err="1" smtClean="0"/>
            <a:t>Disiplin</a:t>
          </a:r>
          <a:r>
            <a:rPr lang="en-US" sz="3400" b="1" baseline="0" dirty="0" smtClean="0"/>
            <a:t> </a:t>
          </a:r>
          <a:r>
            <a:rPr lang="en-US" sz="3400" b="1" baseline="0" dirty="0" err="1" smtClean="0"/>
            <a:t>Perasaan</a:t>
          </a:r>
          <a:r>
            <a:rPr lang="en-US" sz="3400" b="1" baseline="0" dirty="0" smtClean="0"/>
            <a:t> </a:t>
          </a:r>
          <a:r>
            <a:rPr lang="en-US" sz="2400" b="1" baseline="0" dirty="0" err="1" smtClean="0">
              <a:solidFill>
                <a:srgbClr val="FFFF00"/>
              </a:solidFill>
            </a:rPr>
            <a:t>Ams</a:t>
          </a:r>
          <a:r>
            <a:rPr lang="en-US" sz="2400" b="1" baseline="0" dirty="0" smtClean="0">
              <a:solidFill>
                <a:srgbClr val="FFFF00"/>
              </a:solidFill>
            </a:rPr>
            <a:t> 15:13</a:t>
          </a:r>
          <a:endParaRPr lang="en-US" sz="2400" b="1" baseline="0" dirty="0">
            <a:solidFill>
              <a:srgbClr val="FFFF00"/>
            </a:solidFill>
          </a:endParaRPr>
        </a:p>
      </dgm:t>
    </dgm:pt>
    <dgm:pt modelId="{3689A7B5-99D8-4B8D-8254-941E35D197DE}" type="parTrans" cxnId="{C14C6738-725E-4E29-95C0-E78374130A50}">
      <dgm:prSet/>
      <dgm:spPr/>
      <dgm:t>
        <a:bodyPr/>
        <a:lstStyle/>
        <a:p>
          <a:endParaRPr lang="en-US"/>
        </a:p>
      </dgm:t>
    </dgm:pt>
    <dgm:pt modelId="{54B8BE7D-B45C-4412-B3F1-FCFE82BD84F1}" type="sibTrans" cxnId="{C14C6738-725E-4E29-95C0-E78374130A50}">
      <dgm:prSet/>
      <dgm:spPr/>
      <dgm:t>
        <a:bodyPr/>
        <a:lstStyle/>
        <a:p>
          <a:endParaRPr lang="en-US"/>
        </a:p>
      </dgm:t>
    </dgm:pt>
    <dgm:pt modelId="{B591994D-B3C4-4E4A-B6A5-4D6AF18A86B5}">
      <dgm:prSet custT="1"/>
      <dgm:spPr/>
      <dgm:t>
        <a:bodyPr/>
        <a:lstStyle/>
        <a:p>
          <a:pPr rtl="0"/>
          <a:r>
            <a:rPr lang="en-US" sz="3400" b="1" baseline="0" dirty="0" err="1" smtClean="0">
              <a:solidFill>
                <a:schemeClr val="tx1"/>
              </a:solidFill>
            </a:rPr>
            <a:t>Disiplin</a:t>
          </a:r>
          <a:r>
            <a:rPr lang="en-US" sz="3400" b="1" baseline="0" dirty="0" smtClean="0">
              <a:solidFill>
                <a:schemeClr val="tx1"/>
              </a:solidFill>
            </a:rPr>
            <a:t> </a:t>
          </a:r>
          <a:r>
            <a:rPr lang="en-US" sz="3400" b="1" baseline="0" dirty="0" err="1" smtClean="0">
              <a:solidFill>
                <a:schemeClr val="tx1"/>
              </a:solidFill>
            </a:rPr>
            <a:t>Kehendak</a:t>
          </a:r>
          <a:r>
            <a:rPr lang="en-US" sz="3400" b="1" baseline="0" dirty="0" smtClean="0">
              <a:solidFill>
                <a:schemeClr val="tx1"/>
              </a:solidFill>
            </a:rPr>
            <a:t> </a:t>
          </a:r>
          <a:r>
            <a:rPr lang="en-US" sz="2400" b="1" baseline="0" dirty="0" smtClean="0">
              <a:solidFill>
                <a:srgbClr val="FFFF00"/>
              </a:solidFill>
            </a:rPr>
            <a:t>Rom 8:5-9</a:t>
          </a:r>
          <a:endParaRPr lang="en-US" sz="2400" b="1" baseline="0" dirty="0">
            <a:solidFill>
              <a:srgbClr val="FFFF00"/>
            </a:solidFill>
          </a:endParaRPr>
        </a:p>
      </dgm:t>
    </dgm:pt>
    <dgm:pt modelId="{E21D2ADD-38F2-4092-B8B8-BBDDB200A6CF}" type="parTrans" cxnId="{50BBFBBA-90E5-4F26-8536-12AEB4B7DEBD}">
      <dgm:prSet/>
      <dgm:spPr/>
      <dgm:t>
        <a:bodyPr/>
        <a:lstStyle/>
        <a:p>
          <a:endParaRPr lang="en-US"/>
        </a:p>
      </dgm:t>
    </dgm:pt>
    <dgm:pt modelId="{4C9391DE-4A45-4C93-8B55-902431719E2C}" type="sibTrans" cxnId="{50BBFBBA-90E5-4F26-8536-12AEB4B7DEBD}">
      <dgm:prSet/>
      <dgm:spPr/>
      <dgm:t>
        <a:bodyPr/>
        <a:lstStyle/>
        <a:p>
          <a:endParaRPr lang="en-US"/>
        </a:p>
      </dgm:t>
    </dgm:pt>
    <dgm:pt modelId="{971BA697-9930-4334-BB25-6F3EBCB3B2F0}">
      <dgm:prSet custT="1"/>
      <dgm:spPr/>
      <dgm:t>
        <a:bodyPr/>
        <a:lstStyle/>
        <a:p>
          <a:pPr rtl="0"/>
          <a:r>
            <a:rPr lang="en-US" sz="3400" b="1" baseline="0" dirty="0" err="1" smtClean="0">
              <a:solidFill>
                <a:schemeClr val="tx1"/>
              </a:solidFill>
            </a:rPr>
            <a:t>Disiplin</a:t>
          </a:r>
          <a:r>
            <a:rPr lang="en-US" sz="3400" b="1" baseline="0" dirty="0" smtClean="0">
              <a:solidFill>
                <a:schemeClr val="tx1"/>
              </a:solidFill>
            </a:rPr>
            <a:t> </a:t>
          </a:r>
          <a:r>
            <a:rPr lang="en-US" sz="3400" b="1" baseline="0" dirty="0" err="1" smtClean="0">
              <a:solidFill>
                <a:schemeClr val="tx1"/>
              </a:solidFill>
            </a:rPr>
            <a:t>Lidah</a:t>
          </a:r>
          <a:r>
            <a:rPr lang="en-US" sz="3400" b="1" baseline="0" dirty="0" smtClean="0">
              <a:solidFill>
                <a:schemeClr val="tx1"/>
              </a:solidFill>
            </a:rPr>
            <a:t> </a:t>
          </a:r>
          <a:r>
            <a:rPr lang="en-US" sz="2400" b="1" baseline="0" dirty="0" smtClean="0">
              <a:solidFill>
                <a:srgbClr val="FFFF00"/>
              </a:solidFill>
            </a:rPr>
            <a:t>Yak 3:2</a:t>
          </a:r>
          <a:endParaRPr lang="en-US" sz="2400" b="1" baseline="0" dirty="0">
            <a:solidFill>
              <a:srgbClr val="FFFF00"/>
            </a:solidFill>
          </a:endParaRPr>
        </a:p>
      </dgm:t>
    </dgm:pt>
    <dgm:pt modelId="{E18E4AC4-0440-4073-A856-3A954E59C3A3}" type="parTrans" cxnId="{3ABF5B30-B85C-4E3A-B609-83E8004473CF}">
      <dgm:prSet/>
      <dgm:spPr/>
      <dgm:t>
        <a:bodyPr/>
        <a:lstStyle/>
        <a:p>
          <a:endParaRPr lang="en-US"/>
        </a:p>
      </dgm:t>
    </dgm:pt>
    <dgm:pt modelId="{C8A19E9C-4ED2-458D-B8C3-B8FF732DD6ED}" type="sibTrans" cxnId="{3ABF5B30-B85C-4E3A-B609-83E8004473CF}">
      <dgm:prSet/>
      <dgm:spPr/>
      <dgm:t>
        <a:bodyPr/>
        <a:lstStyle/>
        <a:p>
          <a:endParaRPr lang="en-US"/>
        </a:p>
      </dgm:t>
    </dgm:pt>
    <dgm:pt modelId="{F0ADF9AC-4C28-4365-9073-CC3FB47257DC}">
      <dgm:prSet custT="1"/>
      <dgm:spPr/>
      <dgm:t>
        <a:bodyPr/>
        <a:lstStyle/>
        <a:p>
          <a:pPr rtl="0"/>
          <a:r>
            <a:rPr lang="en-US" sz="3400" b="1" baseline="0" dirty="0" err="1" smtClean="0">
              <a:solidFill>
                <a:schemeClr val="tx1"/>
              </a:solidFill>
            </a:rPr>
            <a:t>Disiplin</a:t>
          </a:r>
          <a:r>
            <a:rPr lang="en-US" sz="3400" b="1" baseline="0" dirty="0" smtClean="0">
              <a:solidFill>
                <a:schemeClr val="tx1"/>
              </a:solidFill>
            </a:rPr>
            <a:t> </a:t>
          </a:r>
          <a:r>
            <a:rPr lang="en-US" sz="3400" b="1" baseline="0" dirty="0" err="1" smtClean="0">
              <a:solidFill>
                <a:schemeClr val="tx1"/>
              </a:solidFill>
            </a:rPr>
            <a:t>Tubuh</a:t>
          </a:r>
          <a:r>
            <a:rPr lang="en-US" sz="3400" b="1" baseline="0" dirty="0" smtClean="0">
              <a:solidFill>
                <a:schemeClr val="tx1"/>
              </a:solidFill>
            </a:rPr>
            <a:t> </a:t>
          </a:r>
          <a:r>
            <a:rPr lang="en-US" sz="2400" b="1" baseline="0" dirty="0" smtClean="0">
              <a:solidFill>
                <a:srgbClr val="FFFF00"/>
              </a:solidFill>
            </a:rPr>
            <a:t>1 </a:t>
          </a:r>
          <a:r>
            <a:rPr lang="en-US" sz="2400" b="1" baseline="0" dirty="0" err="1" smtClean="0">
              <a:solidFill>
                <a:srgbClr val="FFFF00"/>
              </a:solidFill>
            </a:rPr>
            <a:t>Kor</a:t>
          </a:r>
          <a:r>
            <a:rPr lang="en-US" sz="2400" b="1" baseline="0" dirty="0" smtClean="0">
              <a:solidFill>
                <a:srgbClr val="FFFF00"/>
              </a:solidFill>
            </a:rPr>
            <a:t> 9:26-27</a:t>
          </a:r>
          <a:endParaRPr lang="en-US" sz="2400" b="1" baseline="0" dirty="0">
            <a:solidFill>
              <a:srgbClr val="FFFF00"/>
            </a:solidFill>
          </a:endParaRPr>
        </a:p>
      </dgm:t>
    </dgm:pt>
    <dgm:pt modelId="{1F894605-7D51-4A29-A839-2D8042410455}" type="parTrans" cxnId="{911226F6-D2BE-4780-B6BE-6309A7AEE492}">
      <dgm:prSet/>
      <dgm:spPr/>
      <dgm:t>
        <a:bodyPr/>
        <a:lstStyle/>
        <a:p>
          <a:endParaRPr lang="en-US"/>
        </a:p>
      </dgm:t>
    </dgm:pt>
    <dgm:pt modelId="{9C2E9EE7-A162-4D37-96B4-6D7E4F17D072}" type="sibTrans" cxnId="{911226F6-D2BE-4780-B6BE-6309A7AEE492}">
      <dgm:prSet/>
      <dgm:spPr/>
      <dgm:t>
        <a:bodyPr/>
        <a:lstStyle/>
        <a:p>
          <a:endParaRPr lang="en-US"/>
        </a:p>
      </dgm:t>
    </dgm:pt>
    <dgm:pt modelId="{6B5A6826-BE89-4232-81E4-20A044569F8F}" type="pres">
      <dgm:prSet presAssocID="{1B554DCA-913D-4D9A-B084-730866ADA2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D6F4C8-81C8-4E9C-A556-37DB3BF61A12}" type="pres">
      <dgm:prSet presAssocID="{7F2C7BA0-5D2D-4AAC-8A9E-52F8002DB6B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6E43D-4BC2-4D10-BF86-69D3D8F3D530}" type="pres">
      <dgm:prSet presAssocID="{294D6CF0-E54D-4D02-B19E-E707C80FCEDE}" presName="spacer" presStyleCnt="0"/>
      <dgm:spPr/>
    </dgm:pt>
    <dgm:pt modelId="{C9B44DCC-C120-4CAD-A65A-4295FEBC2057}" type="pres">
      <dgm:prSet presAssocID="{9BB3E9BC-BD14-469C-B3E2-B27F2B9CAC1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CAAF9-8BF7-43BA-ADEB-7B9A63596861}" type="pres">
      <dgm:prSet presAssocID="{54B8BE7D-B45C-4412-B3F1-FCFE82BD84F1}" presName="spacer" presStyleCnt="0"/>
      <dgm:spPr/>
    </dgm:pt>
    <dgm:pt modelId="{61298B81-47C5-4DBD-99C1-1C27A1D01F4E}" type="pres">
      <dgm:prSet presAssocID="{B591994D-B3C4-4E4A-B6A5-4D6AF18A86B5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5D5CFD-B85D-4547-8C76-F9697BB68258}" type="pres">
      <dgm:prSet presAssocID="{4C9391DE-4A45-4C93-8B55-902431719E2C}" presName="spacer" presStyleCnt="0"/>
      <dgm:spPr/>
    </dgm:pt>
    <dgm:pt modelId="{5F1AE4A8-3FD4-489B-94A0-0D958AE12885}" type="pres">
      <dgm:prSet presAssocID="{971BA697-9930-4334-BB25-6F3EBCB3B2F0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1F368E-3B6C-4897-8435-CFF1E7066E98}" type="pres">
      <dgm:prSet presAssocID="{C8A19E9C-4ED2-458D-B8C3-B8FF732DD6ED}" presName="spacer" presStyleCnt="0"/>
      <dgm:spPr/>
    </dgm:pt>
    <dgm:pt modelId="{5C7077DE-A8A7-4A43-9CD6-CC4B86352A0C}" type="pres">
      <dgm:prSet presAssocID="{F0ADF9AC-4C28-4365-9073-CC3FB47257D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408733-EF4E-45AB-B703-2F295FB7E9D4}" type="presOf" srcId="{9BB3E9BC-BD14-469C-B3E2-B27F2B9CAC1B}" destId="{C9B44DCC-C120-4CAD-A65A-4295FEBC2057}" srcOrd="0" destOrd="0" presId="urn:microsoft.com/office/officeart/2005/8/layout/vList2"/>
    <dgm:cxn modelId="{5522F2D9-05E5-481A-8707-28FC11038E92}" type="presOf" srcId="{971BA697-9930-4334-BB25-6F3EBCB3B2F0}" destId="{5F1AE4A8-3FD4-489B-94A0-0D958AE12885}" srcOrd="0" destOrd="0" presId="urn:microsoft.com/office/officeart/2005/8/layout/vList2"/>
    <dgm:cxn modelId="{B1798A60-BD8D-433B-9337-41D8183301C8}" type="presOf" srcId="{F0ADF9AC-4C28-4365-9073-CC3FB47257DC}" destId="{5C7077DE-A8A7-4A43-9CD6-CC4B86352A0C}" srcOrd="0" destOrd="0" presId="urn:microsoft.com/office/officeart/2005/8/layout/vList2"/>
    <dgm:cxn modelId="{50BBFBBA-90E5-4F26-8536-12AEB4B7DEBD}" srcId="{1B554DCA-913D-4D9A-B084-730866ADA2E3}" destId="{B591994D-B3C4-4E4A-B6A5-4D6AF18A86B5}" srcOrd="2" destOrd="0" parTransId="{E21D2ADD-38F2-4092-B8B8-BBDDB200A6CF}" sibTransId="{4C9391DE-4A45-4C93-8B55-902431719E2C}"/>
    <dgm:cxn modelId="{5632BE3B-A3CB-439E-BF0F-101737CA470C}" type="presOf" srcId="{7F2C7BA0-5D2D-4AAC-8A9E-52F8002DB6B1}" destId="{22D6F4C8-81C8-4E9C-A556-37DB3BF61A12}" srcOrd="0" destOrd="0" presId="urn:microsoft.com/office/officeart/2005/8/layout/vList2"/>
    <dgm:cxn modelId="{B6B1EB1D-F8A4-4260-B603-F3A73970E081}" srcId="{1B554DCA-913D-4D9A-B084-730866ADA2E3}" destId="{7F2C7BA0-5D2D-4AAC-8A9E-52F8002DB6B1}" srcOrd="0" destOrd="0" parTransId="{A326F44F-D22C-4B0D-8F15-087330510D53}" sibTransId="{294D6CF0-E54D-4D02-B19E-E707C80FCEDE}"/>
    <dgm:cxn modelId="{959C7B3B-8267-4BB6-B9EF-2A057460AC17}" type="presOf" srcId="{1B554DCA-913D-4D9A-B084-730866ADA2E3}" destId="{6B5A6826-BE89-4232-81E4-20A044569F8F}" srcOrd="0" destOrd="0" presId="urn:microsoft.com/office/officeart/2005/8/layout/vList2"/>
    <dgm:cxn modelId="{4868B725-D73A-47AC-945B-E9749DED4303}" type="presOf" srcId="{B591994D-B3C4-4E4A-B6A5-4D6AF18A86B5}" destId="{61298B81-47C5-4DBD-99C1-1C27A1D01F4E}" srcOrd="0" destOrd="0" presId="urn:microsoft.com/office/officeart/2005/8/layout/vList2"/>
    <dgm:cxn modelId="{911226F6-D2BE-4780-B6BE-6309A7AEE492}" srcId="{1B554DCA-913D-4D9A-B084-730866ADA2E3}" destId="{F0ADF9AC-4C28-4365-9073-CC3FB47257DC}" srcOrd="4" destOrd="0" parTransId="{1F894605-7D51-4A29-A839-2D8042410455}" sibTransId="{9C2E9EE7-A162-4D37-96B4-6D7E4F17D072}"/>
    <dgm:cxn modelId="{C14C6738-725E-4E29-95C0-E78374130A50}" srcId="{1B554DCA-913D-4D9A-B084-730866ADA2E3}" destId="{9BB3E9BC-BD14-469C-B3E2-B27F2B9CAC1B}" srcOrd="1" destOrd="0" parTransId="{3689A7B5-99D8-4B8D-8254-941E35D197DE}" sibTransId="{54B8BE7D-B45C-4412-B3F1-FCFE82BD84F1}"/>
    <dgm:cxn modelId="{3ABF5B30-B85C-4E3A-B609-83E8004473CF}" srcId="{1B554DCA-913D-4D9A-B084-730866ADA2E3}" destId="{971BA697-9930-4334-BB25-6F3EBCB3B2F0}" srcOrd="3" destOrd="0" parTransId="{E18E4AC4-0440-4073-A856-3A954E59C3A3}" sibTransId="{C8A19E9C-4ED2-458D-B8C3-B8FF732DD6ED}"/>
    <dgm:cxn modelId="{74C7E224-3C28-42FB-A134-50250A50155B}" type="presParOf" srcId="{6B5A6826-BE89-4232-81E4-20A044569F8F}" destId="{22D6F4C8-81C8-4E9C-A556-37DB3BF61A12}" srcOrd="0" destOrd="0" presId="urn:microsoft.com/office/officeart/2005/8/layout/vList2"/>
    <dgm:cxn modelId="{7A43330D-06D3-46E2-B142-8AE63328E8D9}" type="presParOf" srcId="{6B5A6826-BE89-4232-81E4-20A044569F8F}" destId="{1DB6E43D-4BC2-4D10-BF86-69D3D8F3D530}" srcOrd="1" destOrd="0" presId="urn:microsoft.com/office/officeart/2005/8/layout/vList2"/>
    <dgm:cxn modelId="{695FCF11-45E0-4C3E-9F00-C6862431B2C1}" type="presParOf" srcId="{6B5A6826-BE89-4232-81E4-20A044569F8F}" destId="{C9B44DCC-C120-4CAD-A65A-4295FEBC2057}" srcOrd="2" destOrd="0" presId="urn:microsoft.com/office/officeart/2005/8/layout/vList2"/>
    <dgm:cxn modelId="{38E7EF18-0BA4-4426-878D-3E7D76A28EA3}" type="presParOf" srcId="{6B5A6826-BE89-4232-81E4-20A044569F8F}" destId="{646CAAF9-8BF7-43BA-ADEB-7B9A63596861}" srcOrd="3" destOrd="0" presId="urn:microsoft.com/office/officeart/2005/8/layout/vList2"/>
    <dgm:cxn modelId="{51890C4B-FABE-4B4C-9447-29EAD03F7EF2}" type="presParOf" srcId="{6B5A6826-BE89-4232-81E4-20A044569F8F}" destId="{61298B81-47C5-4DBD-99C1-1C27A1D01F4E}" srcOrd="4" destOrd="0" presId="urn:microsoft.com/office/officeart/2005/8/layout/vList2"/>
    <dgm:cxn modelId="{B5270825-F36B-4CE1-8D3A-D6EFD8D3C8DA}" type="presParOf" srcId="{6B5A6826-BE89-4232-81E4-20A044569F8F}" destId="{DF5D5CFD-B85D-4547-8C76-F9697BB68258}" srcOrd="5" destOrd="0" presId="urn:microsoft.com/office/officeart/2005/8/layout/vList2"/>
    <dgm:cxn modelId="{6AF284C0-E710-40D2-8096-9C9D83B818DC}" type="presParOf" srcId="{6B5A6826-BE89-4232-81E4-20A044569F8F}" destId="{5F1AE4A8-3FD4-489B-94A0-0D958AE12885}" srcOrd="6" destOrd="0" presId="urn:microsoft.com/office/officeart/2005/8/layout/vList2"/>
    <dgm:cxn modelId="{4AB565E8-CEDD-4553-81C0-8D6D8DFFCEE4}" type="presParOf" srcId="{6B5A6826-BE89-4232-81E4-20A044569F8F}" destId="{3E1F368E-3B6C-4897-8435-CFF1E7066E98}" srcOrd="7" destOrd="0" presId="urn:microsoft.com/office/officeart/2005/8/layout/vList2"/>
    <dgm:cxn modelId="{AED78094-A5AC-41BE-A567-912FC0EC7EB0}" type="presParOf" srcId="{6B5A6826-BE89-4232-81E4-20A044569F8F}" destId="{5C7077DE-A8A7-4A43-9CD6-CC4B86352A0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8F116-57F4-4E31-A83D-882C31892AF2}">
      <dsp:nvSpPr>
        <dsp:cNvPr id="0" name=""/>
        <dsp:cNvSpPr/>
      </dsp:nvSpPr>
      <dsp:spPr>
        <a:xfrm>
          <a:off x="1461" y="0"/>
          <a:ext cx="2273119" cy="4266273"/>
        </a:xfrm>
        <a:prstGeom prst="roundRect">
          <a:avLst>
            <a:gd name="adj" fmla="val 10000"/>
          </a:avLst>
        </a:prstGeom>
        <a:solidFill>
          <a:srgbClr val="5BCD81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Orang</a:t>
          </a:r>
          <a:r>
            <a:rPr lang="en-US" sz="2000" b="1" kern="120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kern="120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percaya</a:t>
          </a:r>
          <a:r>
            <a:rPr lang="en-US" sz="2000" b="1" kern="120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kern="120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harus</a:t>
          </a:r>
          <a:r>
            <a:rPr lang="en-US" sz="2000" b="1" kern="120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kern="120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terus</a:t>
          </a:r>
          <a:r>
            <a:rPr lang="en-US" sz="2000" b="1" kern="120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kern="120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bertumbuh</a:t>
          </a:r>
          <a:endParaRPr lang="en-US" sz="2000" b="1" kern="1200" dirty="0" smtClean="0">
            <a:solidFill>
              <a:srgbClr val="FFFFFF"/>
            </a:solidFill>
            <a:latin typeface="Verdana"/>
            <a:ea typeface="+mn-ea"/>
            <a:cs typeface="+mn-cs"/>
          </a:endParaRP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solidFill>
                <a:srgbClr val="FF0000"/>
              </a:solidFill>
              <a:latin typeface="Verdana"/>
              <a:ea typeface="+mn-ea"/>
              <a:cs typeface="+mn-cs"/>
            </a:rPr>
            <a:t>Ef</a:t>
          </a:r>
          <a:r>
            <a:rPr lang="en-US" sz="2000" b="1" kern="1200" dirty="0" smtClean="0">
              <a:solidFill>
                <a:srgbClr val="FF0000"/>
              </a:solidFill>
              <a:latin typeface="Verdana"/>
              <a:ea typeface="+mn-ea"/>
              <a:cs typeface="+mn-cs"/>
            </a:rPr>
            <a:t> 4:13</a:t>
          </a:r>
          <a:endParaRPr lang="en-US" sz="2000" b="1" kern="1200" dirty="0">
            <a:solidFill>
              <a:srgbClr val="FF0000"/>
            </a:solidFill>
            <a:latin typeface="Verdana"/>
            <a:ea typeface="+mn-ea"/>
            <a:cs typeface="+mn-cs"/>
          </a:endParaRPr>
        </a:p>
      </dsp:txBody>
      <dsp:txXfrm>
        <a:off x="51443" y="1756491"/>
        <a:ext cx="2173155" cy="1606545"/>
      </dsp:txXfrm>
    </dsp:sp>
    <dsp:sp modelId="{23F98775-2E53-47D7-822D-4257734E6F83}">
      <dsp:nvSpPr>
        <dsp:cNvPr id="0" name=""/>
        <dsp:cNvSpPr/>
      </dsp:nvSpPr>
      <dsp:spPr>
        <a:xfrm>
          <a:off x="427686" y="255976"/>
          <a:ext cx="1420668" cy="142066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3366D-30EE-4105-9924-DAD74E894670}">
      <dsp:nvSpPr>
        <dsp:cNvPr id="0" name=""/>
        <dsp:cNvSpPr/>
      </dsp:nvSpPr>
      <dsp:spPr>
        <a:xfrm>
          <a:off x="2342774" y="0"/>
          <a:ext cx="2273119" cy="4266273"/>
        </a:xfrm>
        <a:prstGeom prst="roundRect">
          <a:avLst>
            <a:gd name="adj" fmla="val 10000"/>
          </a:avLst>
        </a:prstGeom>
        <a:solidFill>
          <a:srgbClr val="5BCD81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Tidak</a:t>
          </a:r>
          <a:r>
            <a:rPr lang="en-US" sz="2000" b="1" kern="120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kern="120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boleh</a:t>
          </a:r>
          <a:r>
            <a:rPr lang="en-US" sz="2000" b="1" kern="120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kern="120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berhenti</a:t>
          </a:r>
          <a:r>
            <a:rPr lang="en-US" sz="2000" b="1" kern="120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kern="120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mengejar</a:t>
          </a:r>
          <a:r>
            <a:rPr lang="en-US" sz="2000" b="1" kern="1200" baseline="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kern="1200" baseline="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kedewasaan</a:t>
          </a:r>
          <a:r>
            <a:rPr lang="en-US" sz="2000" b="1" kern="1200" baseline="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kern="1200" baseline="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rohani</a:t>
          </a:r>
          <a:endParaRPr lang="en-US" sz="2000" b="1" kern="1200" baseline="0" dirty="0" smtClean="0">
            <a:solidFill>
              <a:srgbClr val="FFFFFF"/>
            </a:solidFill>
            <a:latin typeface="Verdana"/>
            <a:ea typeface="+mn-ea"/>
            <a:cs typeface="+mn-cs"/>
          </a:endParaRP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err="1" smtClean="0">
              <a:solidFill>
                <a:srgbClr val="FF0000"/>
              </a:solidFill>
              <a:latin typeface="Verdana"/>
              <a:ea typeface="+mn-ea"/>
              <a:cs typeface="+mn-cs"/>
            </a:rPr>
            <a:t>Fil</a:t>
          </a:r>
          <a:r>
            <a:rPr lang="en-US" sz="2000" b="1" kern="1200" baseline="0" dirty="0" smtClean="0">
              <a:solidFill>
                <a:srgbClr val="FF0000"/>
              </a:solidFill>
              <a:latin typeface="Verdana"/>
              <a:ea typeface="+mn-ea"/>
              <a:cs typeface="+mn-cs"/>
            </a:rPr>
            <a:t> 3:12-16</a:t>
          </a:r>
          <a:endParaRPr lang="en-US" sz="2000" kern="1200" dirty="0">
            <a:solidFill>
              <a:srgbClr val="FF0000"/>
            </a:solidFill>
            <a:latin typeface="Verdana"/>
            <a:ea typeface="+mn-ea"/>
            <a:cs typeface="+mn-cs"/>
          </a:endParaRPr>
        </a:p>
      </dsp:txBody>
      <dsp:txXfrm>
        <a:off x="2392756" y="1756491"/>
        <a:ext cx="2173155" cy="1606545"/>
      </dsp:txXfrm>
    </dsp:sp>
    <dsp:sp modelId="{38B729A4-2E2E-4B59-99F8-48B5748565C0}">
      <dsp:nvSpPr>
        <dsp:cNvPr id="0" name=""/>
        <dsp:cNvSpPr/>
      </dsp:nvSpPr>
      <dsp:spPr>
        <a:xfrm>
          <a:off x="2768999" y="255976"/>
          <a:ext cx="1420668" cy="142066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17D33-86FE-4AE9-97F3-C13BA0305E9A}">
      <dsp:nvSpPr>
        <dsp:cNvPr id="0" name=""/>
        <dsp:cNvSpPr/>
      </dsp:nvSpPr>
      <dsp:spPr>
        <a:xfrm>
          <a:off x="4684087" y="0"/>
          <a:ext cx="2273119" cy="4266273"/>
        </a:xfrm>
        <a:prstGeom prst="roundRect">
          <a:avLst>
            <a:gd name="adj" fmla="val 10000"/>
          </a:avLst>
        </a:prstGeom>
        <a:solidFill>
          <a:srgbClr val="5BCD81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Menjadi</a:t>
          </a:r>
          <a:r>
            <a:rPr lang="en-US" sz="2000" b="1" kern="1200" baseline="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kern="1200" baseline="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serupa</a:t>
          </a:r>
          <a:r>
            <a:rPr lang="en-US" sz="2000" b="1" kern="1200" baseline="0" dirty="0" smtClean="0">
              <a:solidFill>
                <a:srgbClr val="FFFFFF"/>
              </a:solidFill>
              <a:latin typeface="Verdana"/>
              <a:ea typeface="+mn-ea"/>
              <a:cs typeface="+mn-cs"/>
            </a:rPr>
            <a:t> </a:t>
          </a:r>
          <a:r>
            <a:rPr lang="en-US" sz="2000" b="1" kern="1200" baseline="0" dirty="0" err="1" smtClean="0">
              <a:solidFill>
                <a:srgbClr val="FFFFFF"/>
              </a:solidFill>
              <a:latin typeface="Verdana"/>
              <a:ea typeface="+mn-ea"/>
              <a:cs typeface="+mn-cs"/>
            </a:rPr>
            <a:t>Kristus</a:t>
          </a:r>
          <a:endParaRPr lang="en-US" sz="2000" b="1" kern="1200" baseline="0" dirty="0" smtClean="0">
            <a:solidFill>
              <a:srgbClr val="FFFFFF"/>
            </a:solidFill>
            <a:latin typeface="Verdana"/>
            <a:ea typeface="+mn-ea"/>
            <a:cs typeface="+mn-cs"/>
          </a:endParaRP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err="1" smtClean="0">
              <a:solidFill>
                <a:srgbClr val="FF0000"/>
              </a:solidFill>
              <a:latin typeface="Verdana"/>
              <a:ea typeface="+mn-ea"/>
              <a:cs typeface="+mn-cs"/>
            </a:rPr>
            <a:t>Rm</a:t>
          </a:r>
          <a:r>
            <a:rPr lang="en-US" sz="2000" b="1" kern="1200" baseline="0" dirty="0" smtClean="0">
              <a:solidFill>
                <a:srgbClr val="FF0000"/>
              </a:solidFill>
              <a:latin typeface="Verdana"/>
              <a:ea typeface="+mn-ea"/>
              <a:cs typeface="+mn-cs"/>
            </a:rPr>
            <a:t> 8:29</a:t>
          </a:r>
          <a:endParaRPr lang="en-US" sz="2000" kern="1200" dirty="0">
            <a:solidFill>
              <a:srgbClr val="FF0000"/>
            </a:solidFill>
            <a:latin typeface="Verdana"/>
            <a:ea typeface="+mn-ea"/>
            <a:cs typeface="+mn-cs"/>
          </a:endParaRPr>
        </a:p>
      </dsp:txBody>
      <dsp:txXfrm>
        <a:off x="4734069" y="1756491"/>
        <a:ext cx="2173155" cy="1606545"/>
      </dsp:txXfrm>
    </dsp:sp>
    <dsp:sp modelId="{B3F617C5-A73F-4AF2-AAED-6361AD691165}">
      <dsp:nvSpPr>
        <dsp:cNvPr id="0" name=""/>
        <dsp:cNvSpPr/>
      </dsp:nvSpPr>
      <dsp:spPr>
        <a:xfrm>
          <a:off x="5110312" y="255976"/>
          <a:ext cx="1420668" cy="1420668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8DAAA5-91EC-4F8E-9E15-0206FAED73E6}">
      <dsp:nvSpPr>
        <dsp:cNvPr id="0" name=""/>
        <dsp:cNvSpPr/>
      </dsp:nvSpPr>
      <dsp:spPr>
        <a:xfrm>
          <a:off x="278346" y="3413018"/>
          <a:ext cx="6401974" cy="639940"/>
        </a:xfrm>
        <a:prstGeom prst="leftRightArrow">
          <a:avLst/>
        </a:prstGeom>
        <a:solidFill>
          <a:srgbClr val="5BCD81">
            <a:tint val="6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05750-0466-4A13-BD59-AC90A43953D1}">
      <dsp:nvSpPr>
        <dsp:cNvPr id="0" name=""/>
        <dsp:cNvSpPr/>
      </dsp:nvSpPr>
      <dsp:spPr>
        <a:xfrm>
          <a:off x="0" y="9060"/>
          <a:ext cx="8229600" cy="11520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Makin</a:t>
          </a:r>
          <a:r>
            <a:rPr lang="en-US" sz="2900" b="1" kern="1200" baseline="0" dirty="0" smtClean="0"/>
            <a:t> </a:t>
          </a:r>
          <a:r>
            <a:rPr lang="en-US" sz="2900" b="1" kern="1200" baseline="0" dirty="0" err="1" smtClean="0"/>
            <a:t>mengenal</a:t>
          </a:r>
          <a:r>
            <a:rPr lang="en-US" sz="2900" b="1" kern="1200" baseline="0" dirty="0" smtClean="0"/>
            <a:t> Allah</a:t>
          </a:r>
          <a:endParaRPr lang="en-US" sz="2900" kern="1200" dirty="0"/>
        </a:p>
      </dsp:txBody>
      <dsp:txXfrm>
        <a:off x="56237" y="65297"/>
        <a:ext cx="8117126" cy="1039555"/>
      </dsp:txXfrm>
    </dsp:sp>
    <dsp:sp modelId="{739FE559-DACE-4A91-AEF2-CCB603AF9A83}">
      <dsp:nvSpPr>
        <dsp:cNvPr id="0" name=""/>
        <dsp:cNvSpPr/>
      </dsp:nvSpPr>
      <dsp:spPr>
        <a:xfrm>
          <a:off x="0" y="1244610"/>
          <a:ext cx="8229600" cy="1152029"/>
        </a:xfrm>
        <a:prstGeom prst="roundRect">
          <a:avLst/>
        </a:prstGeom>
        <a:solidFill>
          <a:schemeClr val="accent4">
            <a:hueOff val="-2371086"/>
            <a:satOff val="-7992"/>
            <a:lumOff val="194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baseline="0" dirty="0" err="1" smtClean="0"/>
            <a:t>Lebih</a:t>
          </a:r>
          <a:r>
            <a:rPr lang="en-US" sz="2900" b="1" kern="1200" baseline="0" dirty="0" smtClean="0"/>
            <a:t> </a:t>
          </a:r>
          <a:r>
            <a:rPr lang="en-US" sz="2900" b="1" kern="1200" baseline="0" dirty="0" err="1" smtClean="0"/>
            <a:t>tertarik</a:t>
          </a:r>
          <a:r>
            <a:rPr lang="en-US" sz="2900" b="1" kern="1200" baseline="0" dirty="0" smtClean="0"/>
            <a:t> </a:t>
          </a:r>
          <a:r>
            <a:rPr lang="en-US" sz="2900" b="1" kern="1200" baseline="0" dirty="0" err="1" smtClean="0"/>
            <a:t>pada</a:t>
          </a:r>
          <a:r>
            <a:rPr lang="en-US" sz="2900" b="1" kern="1200" baseline="0" dirty="0" smtClean="0"/>
            <a:t> </a:t>
          </a:r>
          <a:r>
            <a:rPr lang="en-US" sz="2900" b="1" kern="1200" baseline="0" dirty="0" err="1" smtClean="0"/>
            <a:t>kekudusan</a:t>
          </a:r>
          <a:r>
            <a:rPr lang="en-US" sz="2900" b="1" kern="1200" baseline="0" dirty="0" smtClean="0"/>
            <a:t> </a:t>
          </a:r>
          <a:r>
            <a:rPr lang="en-US" sz="2900" b="1" kern="1200" baseline="0" dirty="0" err="1" smtClean="0"/>
            <a:t>daripada</a:t>
          </a:r>
          <a:r>
            <a:rPr lang="en-US" sz="2900" b="1" kern="1200" baseline="0" dirty="0" smtClean="0"/>
            <a:t> </a:t>
          </a:r>
          <a:r>
            <a:rPr lang="en-US" sz="2900" b="1" kern="1200" baseline="0" dirty="0" err="1" smtClean="0"/>
            <a:t>kesenangan</a:t>
          </a:r>
          <a:r>
            <a:rPr lang="en-US" sz="2900" b="1" kern="1200" baseline="0" dirty="0" smtClean="0"/>
            <a:t> </a:t>
          </a:r>
          <a:r>
            <a:rPr lang="en-US" sz="2900" b="1" kern="1200" baseline="0" dirty="0" err="1" smtClean="0"/>
            <a:t>saja</a:t>
          </a:r>
          <a:endParaRPr lang="en-US" sz="2900" b="1" kern="1200" baseline="0" dirty="0"/>
        </a:p>
      </dsp:txBody>
      <dsp:txXfrm>
        <a:off x="56237" y="1300847"/>
        <a:ext cx="8117126" cy="1039555"/>
      </dsp:txXfrm>
    </dsp:sp>
    <dsp:sp modelId="{BCE959D2-35D9-48E9-906B-61E14F0DBD97}">
      <dsp:nvSpPr>
        <dsp:cNvPr id="0" name=""/>
        <dsp:cNvSpPr/>
      </dsp:nvSpPr>
      <dsp:spPr>
        <a:xfrm>
          <a:off x="0" y="2480160"/>
          <a:ext cx="8229600" cy="1152029"/>
        </a:xfrm>
        <a:prstGeom prst="roundRect">
          <a:avLst/>
        </a:prstGeom>
        <a:solidFill>
          <a:schemeClr val="accent4">
            <a:hueOff val="-4742173"/>
            <a:satOff val="-15984"/>
            <a:lumOff val="389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baseline="0" dirty="0" err="1" smtClean="0">
              <a:solidFill>
                <a:schemeClr val="tx1"/>
              </a:solidFill>
            </a:rPr>
            <a:t>Suka</a:t>
          </a:r>
          <a:r>
            <a:rPr lang="en-US" sz="2900" b="1" kern="1200" baseline="0" dirty="0" smtClean="0">
              <a:solidFill>
                <a:schemeClr val="tx1"/>
              </a:solidFill>
            </a:rPr>
            <a:t> </a:t>
          </a:r>
          <a:r>
            <a:rPr lang="en-US" sz="2900" b="1" kern="1200" baseline="0" dirty="0" err="1" smtClean="0">
              <a:solidFill>
                <a:schemeClr val="tx1"/>
              </a:solidFill>
            </a:rPr>
            <a:t>melayani</a:t>
          </a:r>
          <a:r>
            <a:rPr lang="en-US" sz="2900" b="1" kern="1200" baseline="0" dirty="0" smtClean="0">
              <a:solidFill>
                <a:schemeClr val="tx1"/>
              </a:solidFill>
            </a:rPr>
            <a:t> 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56237" y="2536397"/>
        <a:ext cx="8117126" cy="1039555"/>
      </dsp:txXfrm>
    </dsp:sp>
    <dsp:sp modelId="{AE8498D1-6185-403B-87A9-E93C7494D602}">
      <dsp:nvSpPr>
        <dsp:cNvPr id="0" name=""/>
        <dsp:cNvSpPr/>
      </dsp:nvSpPr>
      <dsp:spPr>
        <a:xfrm>
          <a:off x="0" y="3715709"/>
          <a:ext cx="8229600" cy="1152029"/>
        </a:xfrm>
        <a:prstGeom prst="roundRect">
          <a:avLst/>
        </a:prstGeom>
        <a:solidFill>
          <a:schemeClr val="accent4">
            <a:hueOff val="-7113258"/>
            <a:satOff val="-23976"/>
            <a:lumOff val="58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baseline="0" dirty="0" err="1" smtClean="0">
              <a:solidFill>
                <a:schemeClr val="tx1"/>
              </a:solidFill>
            </a:rPr>
            <a:t>Menghasilkan</a:t>
          </a:r>
          <a:r>
            <a:rPr lang="en-US" sz="2900" b="1" kern="1200" baseline="0" dirty="0" smtClean="0">
              <a:solidFill>
                <a:schemeClr val="tx1"/>
              </a:solidFill>
            </a:rPr>
            <a:t> </a:t>
          </a:r>
          <a:r>
            <a:rPr lang="en-US" sz="2900" b="1" kern="1200" baseline="0" dirty="0" err="1" smtClean="0">
              <a:solidFill>
                <a:schemeClr val="tx1"/>
              </a:solidFill>
            </a:rPr>
            <a:t>buah</a:t>
          </a:r>
          <a:r>
            <a:rPr lang="en-US" sz="2900" b="1" kern="1200" baseline="0" dirty="0" smtClean="0">
              <a:solidFill>
                <a:schemeClr val="tx1"/>
              </a:solidFill>
            </a:rPr>
            <a:t> </a:t>
          </a:r>
          <a:r>
            <a:rPr lang="en-US" sz="2900" b="1" kern="1200" baseline="0" dirty="0" err="1" smtClean="0">
              <a:solidFill>
                <a:schemeClr val="tx1"/>
              </a:solidFill>
            </a:rPr>
            <a:t>kehidupan</a:t>
          </a:r>
          <a:r>
            <a:rPr lang="en-US" sz="2900" b="1" kern="1200" baseline="0" dirty="0" smtClean="0">
              <a:solidFill>
                <a:schemeClr val="tx1"/>
              </a:solidFill>
            </a:rPr>
            <a:t>	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56237" y="3771946"/>
        <a:ext cx="8117126" cy="10395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6F4C8-81C8-4E9C-A556-37DB3BF61A12}">
      <dsp:nvSpPr>
        <dsp:cNvPr id="0" name=""/>
        <dsp:cNvSpPr/>
      </dsp:nvSpPr>
      <dsp:spPr>
        <a:xfrm>
          <a:off x="0" y="4934"/>
          <a:ext cx="8229600" cy="8950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 err="1" smtClean="0"/>
            <a:t>Disiplin</a:t>
          </a:r>
          <a:r>
            <a:rPr lang="en-US" sz="3700" b="1" kern="1200" dirty="0" smtClean="0"/>
            <a:t> </a:t>
          </a:r>
          <a:r>
            <a:rPr lang="en-US" sz="3700" b="1" kern="1200" dirty="0" err="1" smtClean="0"/>
            <a:t>Pikiran</a:t>
          </a:r>
          <a:r>
            <a:rPr lang="en-US" sz="3700" b="1" kern="1200" dirty="0" smtClean="0"/>
            <a:t> </a:t>
          </a:r>
          <a:r>
            <a:rPr lang="en-US" sz="2400" b="1" kern="1200" dirty="0" smtClean="0">
              <a:solidFill>
                <a:srgbClr val="FFFF00"/>
              </a:solidFill>
            </a:rPr>
            <a:t>2 </a:t>
          </a:r>
          <a:r>
            <a:rPr lang="en-US" sz="2400" b="1" kern="1200" dirty="0" err="1" smtClean="0">
              <a:solidFill>
                <a:srgbClr val="FFFF00"/>
              </a:solidFill>
            </a:rPr>
            <a:t>Kor</a:t>
          </a:r>
          <a:r>
            <a:rPr lang="en-US" sz="2400" b="1" kern="1200" dirty="0" smtClean="0">
              <a:solidFill>
                <a:srgbClr val="FFFF00"/>
              </a:solidFill>
            </a:rPr>
            <a:t> 10:4-5</a:t>
          </a:r>
          <a:endParaRPr lang="en-US" sz="2400" b="1" kern="1200" dirty="0">
            <a:solidFill>
              <a:srgbClr val="FFFF00"/>
            </a:solidFill>
          </a:endParaRPr>
        </a:p>
      </dsp:txBody>
      <dsp:txXfrm>
        <a:off x="43693" y="48627"/>
        <a:ext cx="8142214" cy="807664"/>
      </dsp:txXfrm>
    </dsp:sp>
    <dsp:sp modelId="{C9B44DCC-C120-4CAD-A65A-4295FEBC2057}">
      <dsp:nvSpPr>
        <dsp:cNvPr id="0" name=""/>
        <dsp:cNvSpPr/>
      </dsp:nvSpPr>
      <dsp:spPr>
        <a:xfrm>
          <a:off x="0" y="997904"/>
          <a:ext cx="8229600" cy="895050"/>
        </a:xfrm>
        <a:prstGeom prst="roundRect">
          <a:avLst/>
        </a:prstGeom>
        <a:solidFill>
          <a:schemeClr val="accent4">
            <a:hueOff val="-1778315"/>
            <a:satOff val="-5994"/>
            <a:lumOff val="14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 err="1" smtClean="0"/>
            <a:t>Disiplin</a:t>
          </a:r>
          <a:r>
            <a:rPr lang="en-US" sz="3400" b="1" kern="1200" baseline="0" dirty="0" smtClean="0"/>
            <a:t> </a:t>
          </a:r>
          <a:r>
            <a:rPr lang="en-US" sz="3400" b="1" kern="1200" baseline="0" dirty="0" err="1" smtClean="0"/>
            <a:t>Perasaan</a:t>
          </a:r>
          <a:r>
            <a:rPr lang="en-US" sz="3400" b="1" kern="1200" baseline="0" dirty="0" smtClean="0"/>
            <a:t> </a:t>
          </a:r>
          <a:r>
            <a:rPr lang="en-US" sz="2400" b="1" kern="1200" baseline="0" dirty="0" err="1" smtClean="0">
              <a:solidFill>
                <a:srgbClr val="FFFF00"/>
              </a:solidFill>
            </a:rPr>
            <a:t>Ams</a:t>
          </a:r>
          <a:r>
            <a:rPr lang="en-US" sz="2400" b="1" kern="1200" baseline="0" dirty="0" smtClean="0">
              <a:solidFill>
                <a:srgbClr val="FFFF00"/>
              </a:solidFill>
            </a:rPr>
            <a:t> 15:13</a:t>
          </a:r>
          <a:endParaRPr lang="en-US" sz="2400" b="1" kern="1200" baseline="0" dirty="0">
            <a:solidFill>
              <a:srgbClr val="FFFF00"/>
            </a:solidFill>
          </a:endParaRPr>
        </a:p>
      </dsp:txBody>
      <dsp:txXfrm>
        <a:off x="43693" y="1041597"/>
        <a:ext cx="8142214" cy="807664"/>
      </dsp:txXfrm>
    </dsp:sp>
    <dsp:sp modelId="{61298B81-47C5-4DBD-99C1-1C27A1D01F4E}">
      <dsp:nvSpPr>
        <dsp:cNvPr id="0" name=""/>
        <dsp:cNvSpPr/>
      </dsp:nvSpPr>
      <dsp:spPr>
        <a:xfrm>
          <a:off x="0" y="1990875"/>
          <a:ext cx="8229600" cy="895050"/>
        </a:xfrm>
        <a:prstGeom prst="roundRect">
          <a:avLst/>
        </a:prstGeom>
        <a:solidFill>
          <a:schemeClr val="accent4">
            <a:hueOff val="-3556629"/>
            <a:satOff val="-11988"/>
            <a:lumOff val="29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baseline="0" dirty="0" err="1" smtClean="0">
              <a:solidFill>
                <a:schemeClr val="tx1"/>
              </a:solidFill>
            </a:rPr>
            <a:t>Disiplin</a:t>
          </a:r>
          <a:r>
            <a:rPr lang="en-US" sz="3400" b="1" kern="1200" baseline="0" dirty="0" smtClean="0">
              <a:solidFill>
                <a:schemeClr val="tx1"/>
              </a:solidFill>
            </a:rPr>
            <a:t> </a:t>
          </a:r>
          <a:r>
            <a:rPr lang="en-US" sz="3400" b="1" kern="1200" baseline="0" dirty="0" err="1" smtClean="0">
              <a:solidFill>
                <a:schemeClr val="tx1"/>
              </a:solidFill>
            </a:rPr>
            <a:t>Kehendak</a:t>
          </a:r>
          <a:r>
            <a:rPr lang="en-US" sz="3400" b="1" kern="1200" baseline="0" dirty="0" smtClean="0">
              <a:solidFill>
                <a:schemeClr val="tx1"/>
              </a:solidFill>
            </a:rPr>
            <a:t> </a:t>
          </a:r>
          <a:r>
            <a:rPr lang="en-US" sz="2400" b="1" kern="1200" baseline="0" dirty="0" smtClean="0">
              <a:solidFill>
                <a:srgbClr val="FFFF00"/>
              </a:solidFill>
            </a:rPr>
            <a:t>Rom 8:5-9</a:t>
          </a:r>
          <a:endParaRPr lang="en-US" sz="2400" b="1" kern="1200" baseline="0" dirty="0">
            <a:solidFill>
              <a:srgbClr val="FFFF00"/>
            </a:solidFill>
          </a:endParaRPr>
        </a:p>
      </dsp:txBody>
      <dsp:txXfrm>
        <a:off x="43693" y="2034568"/>
        <a:ext cx="8142214" cy="807664"/>
      </dsp:txXfrm>
    </dsp:sp>
    <dsp:sp modelId="{5F1AE4A8-3FD4-489B-94A0-0D958AE12885}">
      <dsp:nvSpPr>
        <dsp:cNvPr id="0" name=""/>
        <dsp:cNvSpPr/>
      </dsp:nvSpPr>
      <dsp:spPr>
        <a:xfrm>
          <a:off x="0" y="2983844"/>
          <a:ext cx="8229600" cy="895050"/>
        </a:xfrm>
        <a:prstGeom prst="roundRect">
          <a:avLst/>
        </a:prstGeom>
        <a:solidFill>
          <a:schemeClr val="accent4">
            <a:hueOff val="-5334944"/>
            <a:satOff val="-17982"/>
            <a:lumOff val="438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baseline="0" dirty="0" err="1" smtClean="0">
              <a:solidFill>
                <a:schemeClr val="tx1"/>
              </a:solidFill>
            </a:rPr>
            <a:t>Disiplin</a:t>
          </a:r>
          <a:r>
            <a:rPr lang="en-US" sz="3400" b="1" kern="1200" baseline="0" dirty="0" smtClean="0">
              <a:solidFill>
                <a:schemeClr val="tx1"/>
              </a:solidFill>
            </a:rPr>
            <a:t> </a:t>
          </a:r>
          <a:r>
            <a:rPr lang="en-US" sz="3400" b="1" kern="1200" baseline="0" dirty="0" err="1" smtClean="0">
              <a:solidFill>
                <a:schemeClr val="tx1"/>
              </a:solidFill>
            </a:rPr>
            <a:t>Lidah</a:t>
          </a:r>
          <a:r>
            <a:rPr lang="en-US" sz="3400" b="1" kern="1200" baseline="0" dirty="0" smtClean="0">
              <a:solidFill>
                <a:schemeClr val="tx1"/>
              </a:solidFill>
            </a:rPr>
            <a:t> </a:t>
          </a:r>
          <a:r>
            <a:rPr lang="en-US" sz="2400" b="1" kern="1200" baseline="0" dirty="0" smtClean="0">
              <a:solidFill>
                <a:srgbClr val="FFFF00"/>
              </a:solidFill>
            </a:rPr>
            <a:t>Yak 3:2</a:t>
          </a:r>
          <a:endParaRPr lang="en-US" sz="2400" b="1" kern="1200" baseline="0" dirty="0">
            <a:solidFill>
              <a:srgbClr val="FFFF00"/>
            </a:solidFill>
          </a:endParaRPr>
        </a:p>
      </dsp:txBody>
      <dsp:txXfrm>
        <a:off x="43693" y="3027537"/>
        <a:ext cx="8142214" cy="807664"/>
      </dsp:txXfrm>
    </dsp:sp>
    <dsp:sp modelId="{5C7077DE-A8A7-4A43-9CD6-CC4B86352A0C}">
      <dsp:nvSpPr>
        <dsp:cNvPr id="0" name=""/>
        <dsp:cNvSpPr/>
      </dsp:nvSpPr>
      <dsp:spPr>
        <a:xfrm>
          <a:off x="0" y="3976815"/>
          <a:ext cx="8229600" cy="895050"/>
        </a:xfrm>
        <a:prstGeom prst="roundRect">
          <a:avLst/>
        </a:prstGeom>
        <a:solidFill>
          <a:schemeClr val="accent4">
            <a:hueOff val="-7113258"/>
            <a:satOff val="-23976"/>
            <a:lumOff val="58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baseline="0" dirty="0" err="1" smtClean="0">
              <a:solidFill>
                <a:schemeClr val="tx1"/>
              </a:solidFill>
            </a:rPr>
            <a:t>Disiplin</a:t>
          </a:r>
          <a:r>
            <a:rPr lang="en-US" sz="3400" b="1" kern="1200" baseline="0" dirty="0" smtClean="0">
              <a:solidFill>
                <a:schemeClr val="tx1"/>
              </a:solidFill>
            </a:rPr>
            <a:t> </a:t>
          </a:r>
          <a:r>
            <a:rPr lang="en-US" sz="3400" b="1" kern="1200" baseline="0" dirty="0" err="1" smtClean="0">
              <a:solidFill>
                <a:schemeClr val="tx1"/>
              </a:solidFill>
            </a:rPr>
            <a:t>Tubuh</a:t>
          </a:r>
          <a:r>
            <a:rPr lang="en-US" sz="3400" b="1" kern="1200" baseline="0" dirty="0" smtClean="0">
              <a:solidFill>
                <a:schemeClr val="tx1"/>
              </a:solidFill>
            </a:rPr>
            <a:t> </a:t>
          </a:r>
          <a:r>
            <a:rPr lang="en-US" sz="2400" b="1" kern="1200" baseline="0" dirty="0" smtClean="0">
              <a:solidFill>
                <a:srgbClr val="FFFF00"/>
              </a:solidFill>
            </a:rPr>
            <a:t>1 </a:t>
          </a:r>
          <a:r>
            <a:rPr lang="en-US" sz="2400" b="1" kern="1200" baseline="0" dirty="0" err="1" smtClean="0">
              <a:solidFill>
                <a:srgbClr val="FFFF00"/>
              </a:solidFill>
            </a:rPr>
            <a:t>Kor</a:t>
          </a:r>
          <a:r>
            <a:rPr lang="en-US" sz="2400" b="1" kern="1200" baseline="0" dirty="0" smtClean="0">
              <a:solidFill>
                <a:srgbClr val="FFFF00"/>
              </a:solidFill>
            </a:rPr>
            <a:t> 9:26-27</a:t>
          </a:r>
          <a:endParaRPr lang="en-US" sz="2400" b="1" kern="1200" baseline="0" dirty="0">
            <a:solidFill>
              <a:srgbClr val="FFFF00"/>
            </a:solidFill>
          </a:endParaRPr>
        </a:p>
      </dsp:txBody>
      <dsp:txXfrm>
        <a:off x="43693" y="4020508"/>
        <a:ext cx="8142214" cy="807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76E40-B6C5-42EB-81AA-7E0F62C9DFE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8D8BE-0377-4471-88CC-8EBC8F5E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7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0" y="2514600"/>
            <a:ext cx="106680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19200" y="3429000"/>
            <a:ext cx="9448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53201"/>
            <a:ext cx="2844800" cy="16827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553201"/>
            <a:ext cx="3860800" cy="16827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53201"/>
            <a:ext cx="2844800" cy="16827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90" name="Oval 18"/>
          <p:cNvSpPr>
            <a:spLocks noChangeArrowheads="1"/>
          </p:cNvSpPr>
          <p:nvPr/>
        </p:nvSpPr>
        <p:spPr bwMode="white">
          <a:xfrm>
            <a:off x="304800" y="228600"/>
            <a:ext cx="1625600" cy="12192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06400" y="457201"/>
            <a:ext cx="143933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ArchUp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/>
                <a:latin typeface="Arial" charset="0"/>
              </a:rPr>
              <a:t>GJKI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406400" y="381000"/>
            <a:ext cx="143933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ArchDown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/>
                <a:latin typeface="Arial" charset="0"/>
              </a:rPr>
              <a:t>ANDIR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19088"/>
            <a:ext cx="27432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19088"/>
            <a:ext cx="80264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9088"/>
            <a:ext cx="109728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972800" cy="48768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" y="6477001"/>
            <a:ext cx="2844800" cy="320675"/>
          </a:xfrm>
        </p:spPr>
        <p:txBody>
          <a:bodyPr/>
          <a:lstStyle>
            <a:lvl1pPr>
              <a:defRPr/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470400" y="6480176"/>
            <a:ext cx="2844800" cy="320675"/>
          </a:xfrm>
        </p:spPr>
        <p:txBody>
          <a:bodyPr/>
          <a:lstStyle>
            <a:lvl1pPr>
              <a:defRPr/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7924800" y="6480176"/>
            <a:ext cx="38608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10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85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290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5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91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12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74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042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12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481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1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0206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83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154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0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28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00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681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4285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485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3653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0343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092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2075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810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36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112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9407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951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939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9073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9684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646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900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547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4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197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9215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137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372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9229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759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180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336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356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2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51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783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32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733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5440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990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883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515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0136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305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6027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8388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114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937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4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3658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3837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6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9" name="Object 15"/>
          <p:cNvGraphicFramePr>
            <a:graphicFrameLocks noChangeAspect="1"/>
          </p:cNvGraphicFramePr>
          <p:nvPr/>
        </p:nvGraphicFramePr>
        <p:xfrm>
          <a:off x="0" y="0"/>
          <a:ext cx="12192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Image" r:id="rId15" imgW="7377778" imgH="1219048" progId="">
                  <p:embed/>
                </p:oleObj>
              </mc:Choice>
              <mc:Fallback>
                <p:oleObj name="Image" r:id="rId15" imgW="7377778" imgH="1219048" progId="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905" b="12500"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5BCD8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2B166E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06400" y="6477001"/>
            <a:ext cx="28448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D65627-D9B7-4FDC-8CDE-8E4021E746BE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09600" y="319088"/>
            <a:ext cx="109728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40" name="Line 16"/>
          <p:cNvSpPr>
            <a:spLocks noChangeShapeType="1"/>
          </p:cNvSpPr>
          <p:nvPr/>
        </p:nvSpPr>
        <p:spPr bwMode="auto">
          <a:xfrm>
            <a:off x="567267" y="6524625"/>
            <a:ext cx="1113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470400" y="6480176"/>
            <a:ext cx="28448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DA38A1A5-9A70-45AA-9E94-34D84AA7A9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4800" y="6480176"/>
            <a:ext cx="38608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06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24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30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9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8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2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34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lkitab.sabda.org/verse.php?book=1Kor&amp;chapter=3&amp;verse=3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alkitab.sabda.org/verse.php?book=1Kor&amp;chapter=3&amp;verse=2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alkitab.sabda.org/verse.php?book=1Kor&amp;chapter=3&amp;verse=1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alkitab.sabda.org/verse.php?book=1Kor&amp;chapter=3&amp;verse=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5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9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38278" y="-4410572"/>
            <a:ext cx="15679146" cy="156791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266700" y="454983"/>
            <a:ext cx="5314505" cy="6403017"/>
          </a:xfrm>
          <a:custGeom>
            <a:avLst/>
            <a:gdLst/>
            <a:ahLst/>
            <a:cxnLst/>
            <a:rect l="l" t="t" r="r" b="b"/>
            <a:pathLst>
              <a:path w="7971757" h="9604526">
                <a:moveTo>
                  <a:pt x="0" y="0"/>
                </a:moveTo>
                <a:lnTo>
                  <a:pt x="7971757" y="0"/>
                </a:lnTo>
                <a:lnTo>
                  <a:pt x="7971757" y="9604526"/>
                </a:lnTo>
                <a:lnTo>
                  <a:pt x="0" y="960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98738" y="2767227"/>
            <a:ext cx="3400455" cy="4090773"/>
          </a:xfrm>
          <a:custGeom>
            <a:avLst/>
            <a:gdLst/>
            <a:ahLst/>
            <a:cxnLst/>
            <a:rect l="l" t="t" r="r" b="b"/>
            <a:pathLst>
              <a:path w="5100683" h="6136160">
                <a:moveTo>
                  <a:pt x="0" y="0"/>
                </a:moveTo>
                <a:lnTo>
                  <a:pt x="5100682" y="0"/>
                </a:lnTo>
                <a:lnTo>
                  <a:pt x="5100682" y="6136160"/>
                </a:lnTo>
                <a:lnTo>
                  <a:pt x="0" y="6136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8109780" y="4935456"/>
            <a:ext cx="452313" cy="1940470"/>
            <a:chOff x="0" y="0"/>
            <a:chExt cx="660400" cy="28331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2833185"/>
            </a:xfrm>
            <a:custGeom>
              <a:avLst/>
              <a:gdLst/>
              <a:ahLst/>
              <a:cxnLst/>
              <a:rect l="l" t="t" r="r" b="b"/>
              <a:pathLst>
                <a:path w="660400" h="2833185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3380"/>
                  </a:cubicBezTo>
                  <a:lnTo>
                    <a:pt x="660400" y="2833185"/>
                  </a:lnTo>
                  <a:lnTo>
                    <a:pt x="0" y="2833185"/>
                  </a:lnTo>
                  <a:lnTo>
                    <a:pt x="0" y="37520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EA926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88900"/>
              <a:ext cx="660400" cy="27442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99192" y="5639183"/>
            <a:ext cx="533017" cy="53301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7158639" y="5713901"/>
            <a:ext cx="414123" cy="383581"/>
          </a:xfrm>
          <a:custGeom>
            <a:avLst/>
            <a:gdLst/>
            <a:ahLst/>
            <a:cxnLst/>
            <a:rect l="l" t="t" r="r" b="b"/>
            <a:pathLst>
              <a:path w="621184" h="575372">
                <a:moveTo>
                  <a:pt x="0" y="0"/>
                </a:moveTo>
                <a:lnTo>
                  <a:pt x="621184" y="0"/>
                </a:lnTo>
                <a:lnTo>
                  <a:pt x="621184" y="575372"/>
                </a:lnTo>
                <a:lnTo>
                  <a:pt x="0" y="575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40160" y="5737205"/>
            <a:ext cx="1566011" cy="28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  <a:spcBef>
                <a:spcPct val="0"/>
              </a:spcBef>
            </a:pPr>
            <a:r>
              <a:rPr lang="en-US" sz="1733" dirty="0" err="1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Nextgen</a:t>
            </a:r>
            <a:r>
              <a:rPr lang="en-US" sz="1733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1733" dirty="0" err="1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ViFa</a:t>
            </a:r>
            <a:r>
              <a:rPr lang="en-US" sz="1733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</a:t>
            </a:r>
            <a:endParaRPr lang="en-US" sz="1733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33639" y="1789719"/>
            <a:ext cx="2959208" cy="2731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40"/>
              </a:lnSpc>
            </a:pPr>
            <a:r>
              <a:rPr lang="en-US" sz="6000" dirty="0" smtClean="0">
                <a:solidFill>
                  <a:srgbClr val="221046"/>
                </a:solidFill>
                <a:latin typeface="David" panose="020E0502060401010101" pitchFamily="34" charset="-79"/>
                <a:ea typeface="DM Serif Display"/>
                <a:cs typeface="David" panose="020E0502060401010101" pitchFamily="34" charset="-79"/>
                <a:sym typeface="DM Serif Display"/>
              </a:rPr>
              <a:t>Signs of </a:t>
            </a:r>
            <a:r>
              <a:rPr lang="en-US" sz="6000" dirty="0" err="1" smtClean="0">
                <a:solidFill>
                  <a:srgbClr val="221046"/>
                </a:solidFill>
                <a:latin typeface="David" panose="020E0502060401010101" pitchFamily="34" charset="-79"/>
                <a:ea typeface="DM Serif Display"/>
                <a:cs typeface="David" panose="020E0502060401010101" pitchFamily="34" charset="-79"/>
                <a:sym typeface="DM Serif Display"/>
              </a:rPr>
              <a:t>Spritual</a:t>
            </a:r>
            <a:r>
              <a:rPr lang="en-US" sz="6000" dirty="0" smtClean="0">
                <a:solidFill>
                  <a:srgbClr val="221046"/>
                </a:solidFill>
                <a:latin typeface="David" panose="020E0502060401010101" pitchFamily="34" charset="-79"/>
                <a:ea typeface="DM Serif Display"/>
                <a:cs typeface="David" panose="020E0502060401010101" pitchFamily="34" charset="-79"/>
                <a:sym typeface="DM Serif Display"/>
              </a:rPr>
              <a:t> Maturity</a:t>
            </a:r>
            <a:endParaRPr lang="en-US" sz="6000" dirty="0">
              <a:solidFill>
                <a:srgbClr val="221046"/>
              </a:solidFill>
              <a:latin typeface="David" panose="020E0502060401010101" pitchFamily="34" charset="-79"/>
              <a:ea typeface="DM Serif Display"/>
              <a:cs typeface="David" panose="020E0502060401010101" pitchFamily="34" charset="-79"/>
              <a:sym typeface="DM Serif Display"/>
            </a:endParaRPr>
          </a:p>
        </p:txBody>
      </p:sp>
      <p:sp>
        <p:nvSpPr>
          <p:cNvPr id="17" name="Freeform 17"/>
          <p:cNvSpPr/>
          <p:nvPr/>
        </p:nvSpPr>
        <p:spPr>
          <a:xfrm rot="-842169">
            <a:off x="317860" y="4742502"/>
            <a:ext cx="735881" cy="614461"/>
          </a:xfrm>
          <a:custGeom>
            <a:avLst/>
            <a:gdLst/>
            <a:ahLst/>
            <a:cxnLst/>
            <a:rect l="l" t="t" r="r" b="b"/>
            <a:pathLst>
              <a:path w="1103822" h="921691">
                <a:moveTo>
                  <a:pt x="0" y="0"/>
                </a:moveTo>
                <a:lnTo>
                  <a:pt x="1103822" y="0"/>
                </a:lnTo>
                <a:lnTo>
                  <a:pt x="1103822" y="921691"/>
                </a:lnTo>
                <a:lnTo>
                  <a:pt x="0" y="921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223334" y="454983"/>
            <a:ext cx="565732" cy="463193"/>
          </a:xfrm>
          <a:custGeom>
            <a:avLst/>
            <a:gdLst/>
            <a:ahLst/>
            <a:cxnLst/>
            <a:rect l="l" t="t" r="r" b="b"/>
            <a:pathLst>
              <a:path w="848598" h="694790">
                <a:moveTo>
                  <a:pt x="0" y="0"/>
                </a:moveTo>
                <a:lnTo>
                  <a:pt x="848598" y="0"/>
                </a:lnTo>
                <a:lnTo>
                  <a:pt x="848598" y="694790"/>
                </a:lnTo>
                <a:lnTo>
                  <a:pt x="0" y="694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817413" y="685800"/>
            <a:ext cx="1163104" cy="1150019"/>
          </a:xfrm>
          <a:custGeom>
            <a:avLst/>
            <a:gdLst/>
            <a:ahLst/>
            <a:cxnLst/>
            <a:rect l="l" t="t" r="r" b="b"/>
            <a:pathLst>
              <a:path w="1744656" h="1725028">
                <a:moveTo>
                  <a:pt x="0" y="0"/>
                </a:moveTo>
                <a:lnTo>
                  <a:pt x="1744656" y="0"/>
                </a:lnTo>
                <a:lnTo>
                  <a:pt x="1744656" y="1725028"/>
                </a:lnTo>
                <a:lnTo>
                  <a:pt x="0" y="1725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531387" y="6036078"/>
            <a:ext cx="2203626" cy="220362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92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 rot="-1693413">
            <a:off x="10828730" y="5354451"/>
            <a:ext cx="800481" cy="1458736"/>
          </a:xfrm>
          <a:custGeom>
            <a:avLst/>
            <a:gdLst/>
            <a:ahLst/>
            <a:cxnLst/>
            <a:rect l="l" t="t" r="r" b="b"/>
            <a:pathLst>
              <a:path w="1200722" h="2188104">
                <a:moveTo>
                  <a:pt x="0" y="0"/>
                </a:moveTo>
                <a:lnTo>
                  <a:pt x="1200723" y="0"/>
                </a:lnTo>
                <a:lnTo>
                  <a:pt x="1200723" y="2188105"/>
                </a:lnTo>
                <a:lnTo>
                  <a:pt x="0" y="2188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863785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Disiplin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Kedewasaan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Rohani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4478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19" y="1295400"/>
            <a:ext cx="1768928" cy="990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614" y="2443943"/>
            <a:ext cx="1703137" cy="838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7" y="3436749"/>
            <a:ext cx="1797804" cy="8989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40" y="4514796"/>
            <a:ext cx="1699451" cy="8811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224" y="5543227"/>
            <a:ext cx="1790700" cy="7762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3604741"/>
            <a:ext cx="430084" cy="43008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5800" y="4840416"/>
            <a:ext cx="430084" cy="43008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05285" y="4512527"/>
            <a:ext cx="430084" cy="43008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795727" y="3804105"/>
            <a:ext cx="210231" cy="0"/>
          </a:xfrm>
          <a:prstGeom prst="line">
            <a:avLst/>
          </a:prstGeom>
          <a:ln w="47625" cap="flat">
            <a:solidFill>
              <a:srgbClr val="FFF1E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795727" y="5039780"/>
            <a:ext cx="210231" cy="0"/>
          </a:xfrm>
          <a:prstGeom prst="line">
            <a:avLst/>
          </a:prstGeom>
          <a:ln w="47625" cap="flat">
            <a:solidFill>
              <a:srgbClr val="FFF1E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6515210" y="4717488"/>
            <a:ext cx="210231" cy="0"/>
          </a:xfrm>
          <a:prstGeom prst="line">
            <a:avLst/>
          </a:prstGeom>
          <a:ln w="47625" cap="flat">
            <a:solidFill>
              <a:srgbClr val="FFF1E3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8" name="Group 18"/>
          <p:cNvGrpSpPr/>
          <p:nvPr/>
        </p:nvGrpSpPr>
        <p:grpSpPr>
          <a:xfrm>
            <a:off x="6314250" y="-10116548"/>
            <a:ext cx="13613339" cy="1361333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7510940" y="162762"/>
            <a:ext cx="3995260" cy="3112973"/>
          </a:xfrm>
          <a:custGeom>
            <a:avLst/>
            <a:gdLst/>
            <a:ahLst/>
            <a:cxnLst/>
            <a:rect l="l" t="t" r="r" b="b"/>
            <a:pathLst>
              <a:path w="5992890" h="4669460">
                <a:moveTo>
                  <a:pt x="0" y="0"/>
                </a:moveTo>
                <a:lnTo>
                  <a:pt x="5992890" y="0"/>
                </a:lnTo>
                <a:lnTo>
                  <a:pt x="5992890" y="4669461"/>
                </a:lnTo>
                <a:lnTo>
                  <a:pt x="0" y="4669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59641" y="612467"/>
            <a:ext cx="1282403" cy="960199"/>
          </a:xfrm>
          <a:custGeom>
            <a:avLst/>
            <a:gdLst/>
            <a:ahLst/>
            <a:cxnLst/>
            <a:rect l="l" t="t" r="r" b="b"/>
            <a:pathLst>
              <a:path w="1923605" h="1440299">
                <a:moveTo>
                  <a:pt x="0" y="0"/>
                </a:moveTo>
                <a:lnTo>
                  <a:pt x="1923605" y="0"/>
                </a:lnTo>
                <a:lnTo>
                  <a:pt x="1923605" y="1440299"/>
                </a:lnTo>
                <a:lnTo>
                  <a:pt x="0" y="1440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56648" y="3238495"/>
            <a:ext cx="4771305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 err="1"/>
              <a:t>Faktor</a:t>
            </a:r>
            <a:r>
              <a:rPr lang="en-US" sz="2800" dirty="0"/>
              <a:t> </a:t>
            </a:r>
            <a:r>
              <a:rPr lang="en-US" sz="2800" dirty="0" err="1"/>
              <a:t>apa</a:t>
            </a:r>
            <a:r>
              <a:rPr lang="en-US" sz="2800" dirty="0"/>
              <a:t> yang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sulit</a:t>
            </a:r>
            <a:r>
              <a:rPr lang="en-US" sz="2800" dirty="0"/>
              <a:t> </a:t>
            </a:r>
            <a:r>
              <a:rPr lang="en-US" sz="2800" dirty="0" err="1"/>
              <a:t>bertumbuh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maksimal</a:t>
            </a:r>
            <a:r>
              <a:rPr lang="en-US" sz="2800" dirty="0"/>
              <a:t>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4696" y="4840416"/>
            <a:ext cx="4703258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/>
              <a:t>Dari ciri2 </a:t>
            </a:r>
            <a:r>
              <a:rPr lang="en-US" sz="2800" dirty="0" err="1"/>
              <a:t>kedewasaan</a:t>
            </a:r>
            <a:r>
              <a:rPr lang="en-US" sz="2800" dirty="0"/>
              <a:t> </a:t>
            </a:r>
            <a:r>
              <a:rPr lang="en-US" sz="2800" dirty="0" err="1"/>
              <a:t>rohani</a:t>
            </a:r>
            <a:r>
              <a:rPr lang="en-US" sz="2800" dirty="0"/>
              <a:t>, </a:t>
            </a:r>
            <a:r>
              <a:rPr lang="en-US" sz="2800" dirty="0" err="1"/>
              <a:t>bagian</a:t>
            </a:r>
            <a:r>
              <a:rPr lang="en-US" sz="2800" dirty="0"/>
              <a:t> </a:t>
            </a:r>
            <a:r>
              <a:rPr lang="en-US" sz="2800" dirty="0" err="1"/>
              <a:t>manakah</a:t>
            </a:r>
            <a:r>
              <a:rPr lang="en-US" sz="2800" dirty="0"/>
              <a:t> yang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belum</a:t>
            </a:r>
            <a:r>
              <a:rPr lang="en-US" sz="2800" dirty="0"/>
              <a:t> </a:t>
            </a:r>
            <a:r>
              <a:rPr lang="en-US" sz="2800" dirty="0" err="1"/>
              <a:t>nampak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hidup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12702" y="4134916"/>
            <a:ext cx="4564959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/>
              <a:t>Usaha </a:t>
            </a:r>
            <a:r>
              <a:rPr lang="en-US" sz="2800" dirty="0" err="1"/>
              <a:t>apa</a:t>
            </a:r>
            <a:r>
              <a:rPr lang="en-US" sz="2800" dirty="0"/>
              <a:t> </a:t>
            </a:r>
            <a:r>
              <a:rPr lang="en-US" sz="2800" dirty="0" err="1"/>
              <a:t>saja</a:t>
            </a:r>
            <a:r>
              <a:rPr lang="en-US" sz="2800" dirty="0"/>
              <a:t>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lakukan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dewasa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hal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?</a:t>
            </a:r>
            <a:endParaRPr lang="en-US" sz="2800" dirty="0"/>
          </a:p>
        </p:txBody>
      </p:sp>
      <p:sp>
        <p:nvSpPr>
          <p:cNvPr id="32" name="TextBox 32"/>
          <p:cNvSpPr txBox="1"/>
          <p:nvPr/>
        </p:nvSpPr>
        <p:spPr>
          <a:xfrm>
            <a:off x="1137840" y="1546535"/>
            <a:ext cx="54189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5400" b="1" dirty="0" err="1" smtClean="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Bahan</a:t>
            </a:r>
            <a:r>
              <a:rPr lang="en-US" sz="5400" b="1" dirty="0" smtClean="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5400" b="1" dirty="0" err="1" smtClean="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Perenungan</a:t>
            </a:r>
            <a:endParaRPr lang="en-US" sz="5400" b="1" dirty="0">
              <a:solidFill>
                <a:srgbClr val="22104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4" name="Freeform 34"/>
          <p:cNvSpPr/>
          <p:nvPr/>
        </p:nvSpPr>
        <p:spPr>
          <a:xfrm rot="-1109355">
            <a:off x="7291142" y="1819542"/>
            <a:ext cx="735881" cy="614461"/>
          </a:xfrm>
          <a:custGeom>
            <a:avLst/>
            <a:gdLst/>
            <a:ahLst/>
            <a:cxnLst/>
            <a:rect l="l" t="t" r="r" b="b"/>
            <a:pathLst>
              <a:path w="1103822" h="921691">
                <a:moveTo>
                  <a:pt x="0" y="0"/>
                </a:moveTo>
                <a:lnTo>
                  <a:pt x="1103821" y="0"/>
                </a:lnTo>
                <a:lnTo>
                  <a:pt x="1103821" y="921691"/>
                </a:lnTo>
                <a:lnTo>
                  <a:pt x="0" y="921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1514821" y="6172200"/>
            <a:ext cx="436657" cy="414825"/>
          </a:xfrm>
          <a:custGeom>
            <a:avLst/>
            <a:gdLst/>
            <a:ahLst/>
            <a:cxnLst/>
            <a:rect l="l" t="t" r="r" b="b"/>
            <a:pathLst>
              <a:path w="654986" h="622237">
                <a:moveTo>
                  <a:pt x="0" y="0"/>
                </a:moveTo>
                <a:lnTo>
                  <a:pt x="654986" y="0"/>
                </a:lnTo>
                <a:lnTo>
                  <a:pt x="654986" y="622237"/>
                </a:lnTo>
                <a:lnTo>
                  <a:pt x="0" y="622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553476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47672" y="2563217"/>
            <a:ext cx="9880204" cy="9880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77268" y="-929370"/>
            <a:ext cx="1795242" cy="17952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92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7196709" y="979658"/>
            <a:ext cx="6128661" cy="5029200"/>
          </a:xfrm>
          <a:custGeom>
            <a:avLst/>
            <a:gdLst/>
            <a:ahLst/>
            <a:cxnLst/>
            <a:rect l="l" t="t" r="r" b="b"/>
            <a:pathLst>
              <a:path w="9885478" h="8312039">
                <a:moveTo>
                  <a:pt x="0" y="0"/>
                </a:moveTo>
                <a:lnTo>
                  <a:pt x="9885478" y="0"/>
                </a:lnTo>
                <a:lnTo>
                  <a:pt x="9885478" y="8312039"/>
                </a:lnTo>
                <a:lnTo>
                  <a:pt x="0" y="8312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47408">
            <a:off x="10838297" y="2062392"/>
            <a:ext cx="1108329" cy="1001653"/>
          </a:xfrm>
          <a:custGeom>
            <a:avLst/>
            <a:gdLst/>
            <a:ahLst/>
            <a:cxnLst/>
            <a:rect l="l" t="t" r="r" b="b"/>
            <a:pathLst>
              <a:path w="1662494" h="1502479">
                <a:moveTo>
                  <a:pt x="0" y="0"/>
                </a:moveTo>
                <a:lnTo>
                  <a:pt x="1662494" y="0"/>
                </a:lnTo>
                <a:lnTo>
                  <a:pt x="1662494" y="1502478"/>
                </a:lnTo>
                <a:lnTo>
                  <a:pt x="0" y="1502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93623" y="786172"/>
            <a:ext cx="513551" cy="591162"/>
          </a:xfrm>
          <a:custGeom>
            <a:avLst/>
            <a:gdLst/>
            <a:ahLst/>
            <a:cxnLst/>
            <a:rect l="l" t="t" r="r" b="b"/>
            <a:pathLst>
              <a:path w="770327" h="886743">
                <a:moveTo>
                  <a:pt x="0" y="0"/>
                </a:moveTo>
                <a:lnTo>
                  <a:pt x="770327" y="0"/>
                </a:lnTo>
                <a:lnTo>
                  <a:pt x="770327" y="886743"/>
                </a:lnTo>
                <a:lnTo>
                  <a:pt x="0" y="886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85799" y="820088"/>
            <a:ext cx="594847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dirty="0" err="1" smtClean="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Mengapa</a:t>
            </a:r>
            <a:r>
              <a:rPr lang="en-US" sz="4000" dirty="0" smtClean="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4000" dirty="0" err="1" smtClean="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Harus</a:t>
            </a:r>
            <a:r>
              <a:rPr lang="en-US" sz="4000" dirty="0" smtClean="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4000" dirty="0" err="1" smtClean="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Dewasa</a:t>
            </a:r>
            <a:r>
              <a:rPr lang="en-US" sz="4000" dirty="0" smtClean="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?</a:t>
            </a:r>
            <a:endParaRPr lang="en-US" sz="4000" dirty="0">
              <a:solidFill>
                <a:srgbClr val="22104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6519668"/>
              </p:ext>
            </p:extLst>
          </p:nvPr>
        </p:nvGraphicFramePr>
        <p:xfrm>
          <a:off x="238041" y="1905927"/>
          <a:ext cx="6958668" cy="4266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81238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61860" y="4615234"/>
            <a:ext cx="13613339" cy="136133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27000" y="1371600"/>
            <a:ext cx="5530181" cy="5486400"/>
          </a:xfrm>
          <a:custGeom>
            <a:avLst/>
            <a:gdLst/>
            <a:ahLst/>
            <a:cxnLst/>
            <a:rect l="l" t="t" r="r" b="b"/>
            <a:pathLst>
              <a:path w="8295271" h="8229600">
                <a:moveTo>
                  <a:pt x="0" y="0"/>
                </a:moveTo>
                <a:lnTo>
                  <a:pt x="8295271" y="0"/>
                </a:lnTo>
                <a:lnTo>
                  <a:pt x="8295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36015" flipH="1">
            <a:off x="4179642" y="2250494"/>
            <a:ext cx="735881" cy="614461"/>
          </a:xfrm>
          <a:custGeom>
            <a:avLst/>
            <a:gdLst/>
            <a:ahLst/>
            <a:cxnLst/>
            <a:rect l="l" t="t" r="r" b="b"/>
            <a:pathLst>
              <a:path w="1103822" h="921691">
                <a:moveTo>
                  <a:pt x="1103821" y="0"/>
                </a:moveTo>
                <a:lnTo>
                  <a:pt x="0" y="0"/>
                </a:lnTo>
                <a:lnTo>
                  <a:pt x="0" y="921692"/>
                </a:lnTo>
                <a:lnTo>
                  <a:pt x="1103821" y="921692"/>
                </a:lnTo>
                <a:lnTo>
                  <a:pt x="110382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27468" y="370104"/>
            <a:ext cx="664623" cy="631392"/>
          </a:xfrm>
          <a:custGeom>
            <a:avLst/>
            <a:gdLst/>
            <a:ahLst/>
            <a:cxnLst/>
            <a:rect l="l" t="t" r="r" b="b"/>
            <a:pathLst>
              <a:path w="996935" h="947088">
                <a:moveTo>
                  <a:pt x="0" y="0"/>
                </a:moveTo>
                <a:lnTo>
                  <a:pt x="996934" y="0"/>
                </a:lnTo>
                <a:lnTo>
                  <a:pt x="996934" y="947088"/>
                </a:lnTo>
                <a:lnTo>
                  <a:pt x="0" y="947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105416">
            <a:off x="779223" y="4347808"/>
            <a:ext cx="612136" cy="534854"/>
          </a:xfrm>
          <a:custGeom>
            <a:avLst/>
            <a:gdLst/>
            <a:ahLst/>
            <a:cxnLst/>
            <a:rect l="l" t="t" r="r" b="b"/>
            <a:pathLst>
              <a:path w="918204" h="802281">
                <a:moveTo>
                  <a:pt x="0" y="0"/>
                </a:moveTo>
                <a:lnTo>
                  <a:pt x="918204" y="0"/>
                </a:lnTo>
                <a:lnTo>
                  <a:pt x="918204" y="802280"/>
                </a:lnTo>
                <a:lnTo>
                  <a:pt x="0" y="802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57181" y="382107"/>
            <a:ext cx="562295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 err="1"/>
              <a:t>Efesus</a:t>
            </a:r>
            <a:r>
              <a:rPr lang="en-US" sz="4000" dirty="0"/>
              <a:t> 4:13-15</a:t>
            </a:r>
            <a:endParaRPr lang="en-US" sz="4000" dirty="0">
              <a:solidFill>
                <a:srgbClr val="22104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20660" y="1139464"/>
            <a:ext cx="66189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sz="2400" dirty="0"/>
              <a:t>4:13 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semua</a:t>
            </a:r>
            <a:r>
              <a:rPr lang="en-US" sz="2400" dirty="0"/>
              <a:t>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mencapai</a:t>
            </a:r>
            <a:r>
              <a:rPr lang="en-US" sz="2400" dirty="0"/>
              <a:t> </a:t>
            </a:r>
            <a:r>
              <a:rPr lang="en-US" sz="2400" dirty="0" err="1"/>
              <a:t>kesatuan</a:t>
            </a:r>
            <a:r>
              <a:rPr lang="en-US" sz="2400" baseline="30000" dirty="0"/>
              <a:t> </a:t>
            </a:r>
            <a:r>
              <a:rPr lang="en-US" sz="2400" dirty="0" err="1"/>
              <a:t>iman</a:t>
            </a:r>
            <a:r>
              <a:rPr lang="en-US" sz="2400" baseline="30000" dirty="0"/>
              <a:t> 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yang </a:t>
            </a:r>
            <a:r>
              <a:rPr lang="en-US" sz="2400" dirty="0" err="1"/>
              <a:t>benar</a:t>
            </a:r>
            <a:r>
              <a:rPr lang="en-US" sz="2400" dirty="0"/>
              <a:t> </a:t>
            </a:r>
            <a:r>
              <a:rPr lang="en-US" sz="2400" dirty="0" err="1"/>
              <a:t>tentang</a:t>
            </a:r>
            <a:r>
              <a:rPr lang="en-US" sz="2400" dirty="0"/>
              <a:t> </a:t>
            </a:r>
            <a:r>
              <a:rPr lang="en-US" sz="2400" dirty="0" err="1"/>
              <a:t>Anak</a:t>
            </a:r>
            <a:r>
              <a:rPr lang="en-US" sz="2400" dirty="0"/>
              <a:t> Allah,</a:t>
            </a:r>
            <a:r>
              <a:rPr lang="en-US" sz="2400" baseline="30000" dirty="0"/>
              <a:t> </a:t>
            </a:r>
            <a:r>
              <a:rPr lang="en-US" sz="2400" b="1" dirty="0" err="1">
                <a:solidFill>
                  <a:srgbClr val="FF0000"/>
                </a:solidFill>
              </a:rPr>
              <a:t>kedewasaan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penuh</a:t>
            </a:r>
            <a:r>
              <a:rPr lang="en-US" sz="2400" dirty="0"/>
              <a:t>,</a:t>
            </a:r>
            <a:r>
              <a:rPr lang="en-US" sz="2400" baseline="30000" dirty="0"/>
              <a:t> 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tingkat</a:t>
            </a:r>
            <a:r>
              <a:rPr lang="en-US" sz="2400" dirty="0"/>
              <a:t> </a:t>
            </a:r>
            <a:r>
              <a:rPr lang="en-US" sz="2400" dirty="0" err="1"/>
              <a:t>pertumbuhan</a:t>
            </a:r>
            <a:r>
              <a:rPr lang="en-US" sz="2400" dirty="0"/>
              <a:t> yang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kepenuhan</a:t>
            </a:r>
            <a:r>
              <a:rPr lang="en-US" sz="2400" dirty="0"/>
              <a:t> </a:t>
            </a:r>
            <a:r>
              <a:rPr lang="en-US" sz="2400" dirty="0" err="1"/>
              <a:t>Kristus</a:t>
            </a:r>
            <a:r>
              <a:rPr lang="en-US" sz="2400" dirty="0"/>
              <a:t>,</a:t>
            </a:r>
            <a:r>
              <a:rPr lang="en-US" sz="2400" baseline="30000" dirty="0"/>
              <a:t> </a:t>
            </a:r>
            <a:r>
              <a:rPr lang="en-US" sz="2400" dirty="0"/>
              <a:t> 4:14 </a:t>
            </a:r>
            <a:r>
              <a:rPr lang="en-US" sz="2400" dirty="0" err="1">
                <a:solidFill>
                  <a:srgbClr val="0070C0"/>
                </a:solidFill>
              </a:rPr>
              <a:t>sehingga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kita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bukan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lagi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anak-anak</a:t>
            </a:r>
            <a:r>
              <a:rPr lang="en-US" sz="2400" baseline="30000" dirty="0">
                <a:solidFill>
                  <a:srgbClr val="0070C0"/>
                </a:solidFill>
              </a:rPr>
              <a:t> </a:t>
            </a:r>
            <a:r>
              <a:rPr lang="en-US" sz="2400" dirty="0">
                <a:solidFill>
                  <a:srgbClr val="0070C0"/>
                </a:solidFill>
              </a:rPr>
              <a:t>,</a:t>
            </a:r>
            <a:r>
              <a:rPr lang="en-US" sz="2400" baseline="30000" dirty="0">
                <a:solidFill>
                  <a:srgbClr val="0070C0"/>
                </a:solidFill>
              </a:rPr>
              <a:t> </a:t>
            </a:r>
            <a:r>
              <a:rPr lang="en-US" sz="2400" dirty="0">
                <a:solidFill>
                  <a:srgbClr val="0070C0"/>
                </a:solidFill>
              </a:rPr>
              <a:t>yang </a:t>
            </a:r>
            <a:r>
              <a:rPr lang="en-US" sz="2400" dirty="0" err="1">
                <a:solidFill>
                  <a:srgbClr val="0070C0"/>
                </a:solidFill>
              </a:rPr>
              <a:t>diombang-ambingkan</a:t>
            </a:r>
            <a:r>
              <a:rPr lang="en-US" sz="2400" baseline="30000" dirty="0">
                <a:solidFill>
                  <a:srgbClr val="0070C0"/>
                </a:solidFill>
              </a:rPr>
              <a:t> </a:t>
            </a:r>
            <a:r>
              <a:rPr lang="en-US" sz="2400" dirty="0">
                <a:solidFill>
                  <a:srgbClr val="0070C0"/>
                </a:solidFill>
              </a:rPr>
              <a:t> </a:t>
            </a:r>
            <a:r>
              <a:rPr lang="en-US" sz="2400" dirty="0" err="1">
                <a:solidFill>
                  <a:srgbClr val="0070C0"/>
                </a:solidFill>
              </a:rPr>
              <a:t>oleh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rupa-rupa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angin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pengajaran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 err="1">
                <a:solidFill>
                  <a:srgbClr val="0070C0"/>
                </a:solidFill>
              </a:rPr>
              <a:t>oleh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permainan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palsu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manusia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dalam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kelicikan</a:t>
            </a:r>
            <a:r>
              <a:rPr lang="en-US" sz="2400" baseline="30000" dirty="0">
                <a:solidFill>
                  <a:srgbClr val="0070C0"/>
                </a:solidFill>
              </a:rPr>
              <a:t> </a:t>
            </a:r>
            <a:r>
              <a:rPr lang="en-US" sz="2400" dirty="0" err="1">
                <a:solidFill>
                  <a:srgbClr val="0070C0"/>
                </a:solidFill>
              </a:rPr>
              <a:t>mereka</a:t>
            </a:r>
            <a:r>
              <a:rPr lang="en-US" sz="2400" dirty="0">
                <a:solidFill>
                  <a:srgbClr val="0070C0"/>
                </a:solidFill>
              </a:rPr>
              <a:t> yang </a:t>
            </a:r>
            <a:r>
              <a:rPr lang="en-US" sz="2400" dirty="0" err="1">
                <a:solidFill>
                  <a:srgbClr val="0070C0"/>
                </a:solidFill>
              </a:rPr>
              <a:t>menyesatkan</a:t>
            </a:r>
            <a:r>
              <a:rPr lang="en-US" sz="2400" dirty="0">
                <a:solidFill>
                  <a:srgbClr val="0070C0"/>
                </a:solidFill>
              </a:rPr>
              <a:t>,</a:t>
            </a:r>
            <a:r>
              <a:rPr lang="en-US" sz="2400" dirty="0"/>
              <a:t> 4:15 </a:t>
            </a:r>
            <a:r>
              <a:rPr lang="en-US" sz="2400" dirty="0" err="1"/>
              <a:t>tetapi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teguh</a:t>
            </a:r>
            <a:r>
              <a:rPr lang="en-US" sz="2400" dirty="0"/>
              <a:t> </a:t>
            </a:r>
            <a:r>
              <a:rPr lang="en-US" sz="2400" dirty="0" err="1"/>
              <a:t>berpegang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kebenaran</a:t>
            </a:r>
            <a:r>
              <a:rPr lang="en-US" sz="2400" dirty="0"/>
              <a:t> di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kasih</a:t>
            </a:r>
            <a:r>
              <a:rPr lang="en-US" sz="2400" baseline="30000" dirty="0"/>
              <a:t> 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bertumbuh</a:t>
            </a:r>
            <a:r>
              <a:rPr lang="en-US" sz="2400" dirty="0"/>
              <a:t> di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segala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arah</a:t>
            </a:r>
            <a:r>
              <a:rPr lang="en-US" sz="2400" dirty="0"/>
              <a:t> </a:t>
            </a:r>
            <a:r>
              <a:rPr lang="en-US" sz="2400" dirty="0" err="1"/>
              <a:t>Dia</a:t>
            </a:r>
            <a:r>
              <a:rPr lang="en-US" sz="2400" dirty="0"/>
              <a:t>, </a:t>
            </a:r>
            <a:r>
              <a:rPr lang="en-US" sz="2400" dirty="0" err="1"/>
              <a:t>Kristus</a:t>
            </a:r>
            <a:r>
              <a:rPr lang="en-US" sz="2400" dirty="0"/>
              <a:t>, yang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Kepala</a:t>
            </a:r>
            <a:r>
              <a:rPr lang="en-US" sz="2400" dirty="0"/>
              <a:t>.</a:t>
            </a:r>
            <a:r>
              <a:rPr lang="en-US" sz="2400" baseline="30000" dirty="0"/>
              <a:t> 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078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61860" y="4615234"/>
            <a:ext cx="13613339" cy="136133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49819" y="1403580"/>
            <a:ext cx="5001249" cy="5206034"/>
          </a:xfrm>
          <a:custGeom>
            <a:avLst/>
            <a:gdLst/>
            <a:ahLst/>
            <a:cxnLst/>
            <a:rect l="l" t="t" r="r" b="b"/>
            <a:pathLst>
              <a:path w="8295271" h="8229600">
                <a:moveTo>
                  <a:pt x="0" y="0"/>
                </a:moveTo>
                <a:lnTo>
                  <a:pt x="8295271" y="0"/>
                </a:lnTo>
                <a:lnTo>
                  <a:pt x="8295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36015" flipH="1">
            <a:off x="4179642" y="2250494"/>
            <a:ext cx="735881" cy="614461"/>
          </a:xfrm>
          <a:custGeom>
            <a:avLst/>
            <a:gdLst/>
            <a:ahLst/>
            <a:cxnLst/>
            <a:rect l="l" t="t" r="r" b="b"/>
            <a:pathLst>
              <a:path w="1103822" h="921691">
                <a:moveTo>
                  <a:pt x="1103821" y="0"/>
                </a:moveTo>
                <a:lnTo>
                  <a:pt x="0" y="0"/>
                </a:lnTo>
                <a:lnTo>
                  <a:pt x="0" y="921692"/>
                </a:lnTo>
                <a:lnTo>
                  <a:pt x="1103821" y="921692"/>
                </a:lnTo>
                <a:lnTo>
                  <a:pt x="110382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27468" y="370104"/>
            <a:ext cx="664623" cy="631392"/>
          </a:xfrm>
          <a:custGeom>
            <a:avLst/>
            <a:gdLst/>
            <a:ahLst/>
            <a:cxnLst/>
            <a:rect l="l" t="t" r="r" b="b"/>
            <a:pathLst>
              <a:path w="996935" h="947088">
                <a:moveTo>
                  <a:pt x="0" y="0"/>
                </a:moveTo>
                <a:lnTo>
                  <a:pt x="996934" y="0"/>
                </a:lnTo>
                <a:lnTo>
                  <a:pt x="996934" y="947088"/>
                </a:lnTo>
                <a:lnTo>
                  <a:pt x="0" y="947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105416">
            <a:off x="752857" y="3988442"/>
            <a:ext cx="612136" cy="534854"/>
          </a:xfrm>
          <a:custGeom>
            <a:avLst/>
            <a:gdLst/>
            <a:ahLst/>
            <a:cxnLst/>
            <a:rect l="l" t="t" r="r" b="b"/>
            <a:pathLst>
              <a:path w="918204" h="802281">
                <a:moveTo>
                  <a:pt x="0" y="0"/>
                </a:moveTo>
                <a:lnTo>
                  <a:pt x="918204" y="0"/>
                </a:lnTo>
                <a:lnTo>
                  <a:pt x="918204" y="802280"/>
                </a:lnTo>
                <a:lnTo>
                  <a:pt x="0" y="802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724401" y="382107"/>
            <a:ext cx="7086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/>
              <a:t>1 </a:t>
            </a:r>
            <a:r>
              <a:rPr lang="en-US" sz="4000" dirty="0" err="1"/>
              <a:t>Korintus</a:t>
            </a:r>
            <a:r>
              <a:rPr lang="en-US" sz="4000" dirty="0"/>
              <a:t> 3:1-4 –</a:t>
            </a:r>
            <a:r>
              <a:rPr lang="en-US" sz="4000" b="1" dirty="0" err="1">
                <a:solidFill>
                  <a:srgbClr val="FF0000"/>
                </a:solidFill>
              </a:rPr>
              <a:t>Tidak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Dewasa</a:t>
            </a:r>
            <a:endParaRPr lang="en-US" sz="4000" b="1" dirty="0">
              <a:solidFill>
                <a:srgbClr val="FF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79291" y="1144134"/>
            <a:ext cx="70881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hlinkClick r:id="rId6"/>
              </a:rPr>
              <a:t>3:1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 Dan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aku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saudara-saudara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pada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waktu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itu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tidak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dapat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berbicara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dengan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kamu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seperti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dengan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manusia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rohani</a:t>
            </a:r>
            <a:r>
              <a:rPr lang="en-US" sz="2200" baseline="30000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en-US" sz="2200" baseline="30000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tetapi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hanya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dengan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manusia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duniawi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en-US" sz="2200" baseline="30000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 yang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belum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dewasa</a:t>
            </a:r>
            <a:r>
              <a:rPr lang="en-US" sz="2200" baseline="30000" dirty="0">
                <a:solidFill>
                  <a:schemeClr val="bg2">
                    <a:lumMod val="50000"/>
                  </a:schemeClr>
                </a:solidFill>
              </a:rPr>
              <a:t> 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dalam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Kristus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.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hlinkClick r:id="rId7"/>
              </a:rPr>
              <a:t>3:2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2200" dirty="0" err="1">
                <a:solidFill>
                  <a:srgbClr val="00B0F0"/>
                </a:solidFill>
              </a:rPr>
              <a:t>Susulah</a:t>
            </a:r>
            <a:r>
              <a:rPr lang="en-US" sz="2200" dirty="0">
                <a:solidFill>
                  <a:srgbClr val="00B0F0"/>
                </a:solidFill>
              </a:rPr>
              <a:t> yang </a:t>
            </a:r>
            <a:r>
              <a:rPr lang="en-US" sz="2200" dirty="0" err="1">
                <a:solidFill>
                  <a:srgbClr val="00B0F0"/>
                </a:solidFill>
              </a:rPr>
              <a:t>kuberikan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kepadamu</a:t>
            </a:r>
            <a:r>
              <a:rPr lang="en-US" sz="2200" dirty="0">
                <a:solidFill>
                  <a:srgbClr val="00B0F0"/>
                </a:solidFill>
              </a:rPr>
              <a:t>, </a:t>
            </a:r>
            <a:r>
              <a:rPr lang="en-US" sz="2200" dirty="0" err="1">
                <a:solidFill>
                  <a:srgbClr val="00B0F0"/>
                </a:solidFill>
              </a:rPr>
              <a:t>bukanlah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makanan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keras</a:t>
            </a:r>
            <a:r>
              <a:rPr lang="en-US" sz="2200" dirty="0">
                <a:solidFill>
                  <a:srgbClr val="00B0F0"/>
                </a:solidFill>
              </a:rPr>
              <a:t>,</a:t>
            </a:r>
            <a:r>
              <a:rPr lang="en-US" sz="2200" baseline="30000" dirty="0">
                <a:solidFill>
                  <a:srgbClr val="00B0F0"/>
                </a:solidFill>
              </a:rPr>
              <a:t> </a:t>
            </a:r>
            <a:r>
              <a:rPr lang="en-US" sz="2200" dirty="0">
                <a:solidFill>
                  <a:srgbClr val="00B0F0"/>
                </a:solidFill>
              </a:rPr>
              <a:t> </a:t>
            </a:r>
            <a:r>
              <a:rPr lang="en-US" sz="2200" dirty="0" err="1">
                <a:solidFill>
                  <a:srgbClr val="00B0F0"/>
                </a:solidFill>
              </a:rPr>
              <a:t>sebab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kamu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belum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dapat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menerimanya</a:t>
            </a:r>
            <a:r>
              <a:rPr lang="en-US" sz="2200" dirty="0">
                <a:solidFill>
                  <a:srgbClr val="00B0F0"/>
                </a:solidFill>
              </a:rPr>
              <a:t>.</a:t>
            </a:r>
            <a:r>
              <a:rPr lang="en-US" sz="2200" baseline="30000" dirty="0">
                <a:solidFill>
                  <a:srgbClr val="00B0F0"/>
                </a:solidFill>
              </a:rPr>
              <a:t> </a:t>
            </a:r>
            <a:r>
              <a:rPr lang="en-US" sz="2200" dirty="0">
                <a:solidFill>
                  <a:srgbClr val="00B0F0"/>
                </a:solidFill>
              </a:rPr>
              <a:t> Dan </a:t>
            </a:r>
            <a:r>
              <a:rPr lang="en-US" sz="2200" dirty="0" err="1">
                <a:solidFill>
                  <a:srgbClr val="00B0F0"/>
                </a:solidFill>
              </a:rPr>
              <a:t>sekarangpun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kamu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belum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dapat</a:t>
            </a:r>
            <a:r>
              <a:rPr lang="en-US" sz="2200" dirty="0">
                <a:solidFill>
                  <a:srgbClr val="00B0F0"/>
                </a:solidFill>
              </a:rPr>
              <a:t> menerimanya.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hlinkClick r:id="rId8"/>
              </a:rPr>
              <a:t>3:3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Karena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kamu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masih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manusia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duniawi</a:t>
            </a:r>
            <a:r>
              <a:rPr lang="en-US" sz="2200" baseline="30000" dirty="0">
                <a:solidFill>
                  <a:schemeClr val="bg2">
                    <a:lumMod val="50000"/>
                  </a:schemeClr>
                </a:solidFill>
              </a:rPr>
              <a:t> 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Sebab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jika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di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antara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kamu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ada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iri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hati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perselisihan</a:t>
            </a:r>
            <a:r>
              <a:rPr lang="en-US" sz="2200" baseline="30000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bukankah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hal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itu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menunjukkan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bahwa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kamu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manusia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duniawi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bahwa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kamu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hidup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secara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manusiawi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?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hlinkClick r:id="rId9"/>
              </a:rPr>
              <a:t>3:4</a:t>
            </a:r>
            <a:r>
              <a:rPr lang="en-US" sz="2200" dirty="0">
                <a:solidFill>
                  <a:srgbClr val="00B0F0"/>
                </a:solidFill>
              </a:rPr>
              <a:t> </a:t>
            </a:r>
            <a:r>
              <a:rPr lang="en-US" sz="2200" dirty="0" err="1">
                <a:solidFill>
                  <a:srgbClr val="00B0F0"/>
                </a:solidFill>
              </a:rPr>
              <a:t>Karena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jika</a:t>
            </a:r>
            <a:r>
              <a:rPr lang="en-US" sz="2200" dirty="0">
                <a:solidFill>
                  <a:srgbClr val="00B0F0"/>
                </a:solidFill>
              </a:rPr>
              <a:t> yang </a:t>
            </a:r>
            <a:r>
              <a:rPr lang="en-US" sz="2200" dirty="0" err="1">
                <a:solidFill>
                  <a:srgbClr val="00B0F0"/>
                </a:solidFill>
              </a:rPr>
              <a:t>seorang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berkata</a:t>
            </a:r>
            <a:r>
              <a:rPr lang="en-US" sz="2200" dirty="0">
                <a:solidFill>
                  <a:srgbClr val="00B0F0"/>
                </a:solidFill>
              </a:rPr>
              <a:t>: "</a:t>
            </a:r>
            <a:r>
              <a:rPr lang="en-US" sz="2200" dirty="0" err="1">
                <a:solidFill>
                  <a:srgbClr val="00B0F0"/>
                </a:solidFill>
              </a:rPr>
              <a:t>Aku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dari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golongan</a:t>
            </a:r>
            <a:r>
              <a:rPr lang="en-US" sz="2200" dirty="0">
                <a:solidFill>
                  <a:srgbClr val="00B0F0"/>
                </a:solidFill>
              </a:rPr>
              <a:t> Paulus," </a:t>
            </a:r>
            <a:r>
              <a:rPr lang="en-US" sz="2200" dirty="0" err="1">
                <a:solidFill>
                  <a:srgbClr val="00B0F0"/>
                </a:solidFill>
              </a:rPr>
              <a:t>dan</a:t>
            </a:r>
            <a:r>
              <a:rPr lang="en-US" sz="2200" dirty="0">
                <a:solidFill>
                  <a:srgbClr val="00B0F0"/>
                </a:solidFill>
              </a:rPr>
              <a:t> yang lain </a:t>
            </a:r>
            <a:r>
              <a:rPr lang="en-US" sz="2200" dirty="0" err="1">
                <a:solidFill>
                  <a:srgbClr val="00B0F0"/>
                </a:solidFill>
              </a:rPr>
              <a:t>berkata</a:t>
            </a:r>
            <a:r>
              <a:rPr lang="en-US" sz="2200" dirty="0">
                <a:solidFill>
                  <a:srgbClr val="00B0F0"/>
                </a:solidFill>
              </a:rPr>
              <a:t>: "</a:t>
            </a:r>
            <a:r>
              <a:rPr lang="en-US" sz="2200" dirty="0" err="1">
                <a:solidFill>
                  <a:srgbClr val="00B0F0"/>
                </a:solidFill>
              </a:rPr>
              <a:t>Aku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dari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golongan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Apolos</a:t>
            </a:r>
            <a:r>
              <a:rPr lang="en-US" sz="2200" dirty="0">
                <a:solidFill>
                  <a:srgbClr val="00B0F0"/>
                </a:solidFill>
              </a:rPr>
              <a:t>,</a:t>
            </a:r>
            <a:r>
              <a:rPr lang="en-US" sz="2200" baseline="30000" dirty="0">
                <a:solidFill>
                  <a:srgbClr val="00B0F0"/>
                </a:solidFill>
              </a:rPr>
              <a:t> </a:t>
            </a:r>
            <a:r>
              <a:rPr lang="en-US" sz="2200" dirty="0">
                <a:solidFill>
                  <a:srgbClr val="00B0F0"/>
                </a:solidFill>
              </a:rPr>
              <a:t>" </a:t>
            </a:r>
            <a:r>
              <a:rPr lang="en-US" sz="2200" dirty="0" err="1">
                <a:solidFill>
                  <a:srgbClr val="00B0F0"/>
                </a:solidFill>
              </a:rPr>
              <a:t>bukankah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hal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itu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menunjukkan</a:t>
            </a:r>
            <a:r>
              <a:rPr lang="en-US" sz="2200" dirty="0">
                <a:solidFill>
                  <a:srgbClr val="00B0F0"/>
                </a:solidFill>
              </a:rPr>
              <a:t>, </a:t>
            </a:r>
            <a:r>
              <a:rPr lang="en-US" sz="2200" dirty="0" err="1">
                <a:solidFill>
                  <a:srgbClr val="00B0F0"/>
                </a:solidFill>
              </a:rPr>
              <a:t>bahwa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kamu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manusia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duniawi</a:t>
            </a:r>
            <a:r>
              <a:rPr lang="en-US" sz="2200" dirty="0">
                <a:solidFill>
                  <a:srgbClr val="00B0F0"/>
                </a:solidFill>
              </a:rPr>
              <a:t> yang </a:t>
            </a:r>
            <a:r>
              <a:rPr lang="en-US" sz="2200" dirty="0" err="1">
                <a:solidFill>
                  <a:srgbClr val="00B0F0"/>
                </a:solidFill>
              </a:rPr>
              <a:t>bukan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r>
              <a:rPr lang="en-US" sz="2200" dirty="0" err="1">
                <a:solidFill>
                  <a:srgbClr val="00B0F0"/>
                </a:solidFill>
              </a:rPr>
              <a:t>rohani</a:t>
            </a:r>
            <a:r>
              <a:rPr lang="en-US" sz="2200" dirty="0">
                <a:solidFill>
                  <a:srgbClr val="00B0F0"/>
                </a:solidFill>
              </a:rPr>
              <a:t>?</a:t>
            </a:r>
            <a:endParaRPr lang="en-US" sz="2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6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4560" y="5857331"/>
            <a:ext cx="13613339" cy="136133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689615" y="2379546"/>
            <a:ext cx="4785203" cy="4502079"/>
          </a:xfrm>
          <a:custGeom>
            <a:avLst/>
            <a:gdLst/>
            <a:ahLst/>
            <a:cxnLst/>
            <a:rect l="l" t="t" r="r" b="b"/>
            <a:pathLst>
              <a:path w="7177805" h="6753119">
                <a:moveTo>
                  <a:pt x="0" y="0"/>
                </a:moveTo>
                <a:lnTo>
                  <a:pt x="7177806" y="0"/>
                </a:lnTo>
                <a:lnTo>
                  <a:pt x="7177806" y="6753119"/>
                </a:lnTo>
                <a:lnTo>
                  <a:pt x="0" y="6753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93021" y="1629613"/>
            <a:ext cx="3382861" cy="2363481"/>
          </a:xfrm>
          <a:custGeom>
            <a:avLst/>
            <a:gdLst/>
            <a:ahLst/>
            <a:cxnLst/>
            <a:rect l="l" t="t" r="r" b="b"/>
            <a:pathLst>
              <a:path w="3599209" h="3545221">
                <a:moveTo>
                  <a:pt x="0" y="0"/>
                </a:moveTo>
                <a:lnTo>
                  <a:pt x="3599210" y="0"/>
                </a:lnTo>
                <a:lnTo>
                  <a:pt x="3599210" y="3545221"/>
                </a:lnTo>
                <a:lnTo>
                  <a:pt x="0" y="35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8774" y="1394179"/>
            <a:ext cx="3889425" cy="2363481"/>
          </a:xfrm>
          <a:custGeom>
            <a:avLst/>
            <a:gdLst/>
            <a:ahLst/>
            <a:cxnLst/>
            <a:rect l="l" t="t" r="r" b="b"/>
            <a:pathLst>
              <a:path w="3599209" h="3545221">
                <a:moveTo>
                  <a:pt x="0" y="0"/>
                </a:moveTo>
                <a:lnTo>
                  <a:pt x="3599210" y="0"/>
                </a:lnTo>
                <a:lnTo>
                  <a:pt x="3599210" y="3545221"/>
                </a:lnTo>
                <a:lnTo>
                  <a:pt x="0" y="35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05801" y="3962628"/>
            <a:ext cx="3495964" cy="2561254"/>
          </a:xfrm>
          <a:custGeom>
            <a:avLst/>
            <a:gdLst/>
            <a:ahLst/>
            <a:cxnLst/>
            <a:rect l="l" t="t" r="r" b="b"/>
            <a:pathLst>
              <a:path w="3599209" h="3545221">
                <a:moveTo>
                  <a:pt x="0" y="0"/>
                </a:moveTo>
                <a:lnTo>
                  <a:pt x="3599209" y="0"/>
                </a:lnTo>
                <a:lnTo>
                  <a:pt x="3599209" y="3545221"/>
                </a:lnTo>
                <a:lnTo>
                  <a:pt x="0" y="35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03017" y="3819850"/>
            <a:ext cx="3670419" cy="2470640"/>
          </a:xfrm>
          <a:custGeom>
            <a:avLst/>
            <a:gdLst/>
            <a:ahLst/>
            <a:cxnLst/>
            <a:rect l="l" t="t" r="r" b="b"/>
            <a:pathLst>
              <a:path w="3599209" h="3545221">
                <a:moveTo>
                  <a:pt x="0" y="0"/>
                </a:moveTo>
                <a:lnTo>
                  <a:pt x="3599209" y="0"/>
                </a:lnTo>
                <a:lnTo>
                  <a:pt x="3599209" y="3545221"/>
                </a:lnTo>
                <a:lnTo>
                  <a:pt x="0" y="35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85800" y="364279"/>
            <a:ext cx="10820400" cy="67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/>
              <a:t>Ciri</a:t>
            </a:r>
            <a:r>
              <a:rPr lang="en-US" sz="4000" b="1" dirty="0"/>
              <a:t> </a:t>
            </a:r>
            <a:r>
              <a:rPr lang="en-US" sz="4000" b="1" dirty="0" err="1"/>
              <a:t>Ketidakdewasaan</a:t>
            </a:r>
            <a:r>
              <a:rPr lang="en-US" sz="4000" b="1" dirty="0"/>
              <a:t> </a:t>
            </a:r>
            <a:r>
              <a:rPr lang="en-US" sz="4000" b="1" dirty="0" err="1"/>
              <a:t>Rohani</a:t>
            </a:r>
            <a:endParaRPr lang="en-US" sz="4000" b="1" dirty="0">
              <a:solidFill>
                <a:srgbClr val="22104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53512" y="3462079"/>
            <a:ext cx="513551" cy="591162"/>
          </a:xfrm>
          <a:custGeom>
            <a:avLst/>
            <a:gdLst/>
            <a:ahLst/>
            <a:cxnLst/>
            <a:rect l="l" t="t" r="r" b="b"/>
            <a:pathLst>
              <a:path w="770327" h="886743">
                <a:moveTo>
                  <a:pt x="0" y="0"/>
                </a:moveTo>
                <a:lnTo>
                  <a:pt x="770327" y="0"/>
                </a:lnTo>
                <a:lnTo>
                  <a:pt x="770327" y="886743"/>
                </a:lnTo>
                <a:lnTo>
                  <a:pt x="0" y="886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150360" y="4143768"/>
            <a:ext cx="565732" cy="463193"/>
          </a:xfrm>
          <a:custGeom>
            <a:avLst/>
            <a:gdLst/>
            <a:ahLst/>
            <a:cxnLst/>
            <a:rect l="l" t="t" r="r" b="b"/>
            <a:pathLst>
              <a:path w="848598" h="694790">
                <a:moveTo>
                  <a:pt x="0" y="0"/>
                </a:moveTo>
                <a:lnTo>
                  <a:pt x="848599" y="0"/>
                </a:lnTo>
                <a:lnTo>
                  <a:pt x="848599" y="694790"/>
                </a:lnTo>
                <a:lnTo>
                  <a:pt x="0" y="694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Rectangle 21"/>
          <p:cNvSpPr/>
          <p:nvPr/>
        </p:nvSpPr>
        <p:spPr>
          <a:xfrm>
            <a:off x="1353055" y="1757265"/>
            <a:ext cx="270760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b="1" dirty="0" err="1"/>
              <a:t>Hanya</a:t>
            </a:r>
            <a:r>
              <a:rPr lang="en-US" sz="3200" b="1" dirty="0"/>
              <a:t> </a:t>
            </a:r>
            <a:r>
              <a:rPr lang="en-US" sz="3200" b="1" dirty="0" err="1"/>
              <a:t>mau</a:t>
            </a:r>
            <a:r>
              <a:rPr lang="en-US" sz="3200" b="1" dirty="0"/>
              <a:t> </a:t>
            </a:r>
          </a:p>
          <a:p>
            <a:pPr lvl="0" algn="ctr"/>
            <a:r>
              <a:rPr lang="en-US" sz="3200" b="1" dirty="0" err="1" smtClean="0"/>
              <a:t>makanan</a:t>
            </a:r>
            <a:r>
              <a:rPr lang="en-US" sz="3200" b="1" dirty="0" smtClean="0"/>
              <a:t> </a:t>
            </a:r>
            <a:r>
              <a:rPr lang="en-US" sz="3200" b="1" dirty="0" err="1"/>
              <a:t>susu</a:t>
            </a:r>
            <a:r>
              <a:rPr lang="en-US" sz="3200" b="1" dirty="0"/>
              <a:t> </a:t>
            </a:r>
            <a:endParaRPr lang="en-US" sz="3200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035" y="572353"/>
            <a:ext cx="2224040" cy="1245462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1353055" y="4323688"/>
            <a:ext cx="25381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 err="1"/>
              <a:t>Mementingkan</a:t>
            </a:r>
            <a:r>
              <a:rPr lang="en-US" sz="2800" b="1" dirty="0"/>
              <a:t> </a:t>
            </a:r>
            <a:endParaRPr lang="en-US" sz="2800" b="1" dirty="0" smtClean="0"/>
          </a:p>
          <a:p>
            <a:pPr lvl="0" algn="ctr"/>
            <a:r>
              <a:rPr lang="en-US" sz="2800" b="1" dirty="0" err="1" smtClean="0"/>
              <a:t>Diri</a:t>
            </a:r>
            <a:r>
              <a:rPr lang="en-US" sz="2800" b="1" dirty="0" smtClean="0"/>
              <a:t> </a:t>
            </a:r>
            <a:r>
              <a:rPr lang="en-US" sz="2800" b="1" dirty="0" err="1"/>
              <a:t>sendiri</a:t>
            </a:r>
            <a:endParaRPr lang="en-US" sz="2800" b="1" dirty="0"/>
          </a:p>
        </p:txBody>
      </p:sp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8872" y="5377385"/>
            <a:ext cx="2590800" cy="1466850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8679519" y="4678024"/>
            <a:ext cx="272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 err="1"/>
              <a:t>Suka</a:t>
            </a:r>
            <a:r>
              <a:rPr lang="en-US" sz="2800" b="1" dirty="0"/>
              <a:t> </a:t>
            </a:r>
            <a:r>
              <a:rPr lang="en-US" sz="2800" b="1" dirty="0" err="1"/>
              <a:t>bertengkar</a:t>
            </a:r>
            <a:endParaRPr lang="en-US" sz="2800" b="1" dirty="0"/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240542" y="5281425"/>
            <a:ext cx="2857500" cy="1600200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529143" y="541303"/>
            <a:ext cx="2392595" cy="1642150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8643461" y="2154858"/>
            <a:ext cx="2081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 err="1"/>
              <a:t>Memiliki</a:t>
            </a:r>
            <a:r>
              <a:rPr lang="en-US" sz="2400" b="1" dirty="0"/>
              <a:t> Gaya </a:t>
            </a:r>
            <a:endParaRPr lang="en-US" sz="2400" b="1" dirty="0" smtClean="0"/>
          </a:p>
          <a:p>
            <a:pPr lvl="0" algn="ctr"/>
            <a:r>
              <a:rPr lang="en-US" sz="2400" b="1" dirty="0" err="1" smtClean="0"/>
              <a:t>hidup</a:t>
            </a:r>
            <a:r>
              <a:rPr lang="en-US" sz="2400" b="1" dirty="0" smtClean="0"/>
              <a:t> </a:t>
            </a:r>
            <a:r>
              <a:rPr lang="en-US" sz="2400" b="1" dirty="0" err="1"/>
              <a:t>Duniawi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530185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2361" y="3557250"/>
            <a:ext cx="13613339" cy="136133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6256617" y="2032342"/>
            <a:ext cx="5715000" cy="4917534"/>
          </a:xfrm>
          <a:custGeom>
            <a:avLst/>
            <a:gdLst/>
            <a:ahLst/>
            <a:cxnLst/>
            <a:rect l="l" t="t" r="r" b="b"/>
            <a:pathLst>
              <a:path w="11518613" h="8662957">
                <a:moveTo>
                  <a:pt x="0" y="0"/>
                </a:moveTo>
                <a:lnTo>
                  <a:pt x="11518613" y="0"/>
                </a:lnTo>
                <a:lnTo>
                  <a:pt x="11518613" y="8662957"/>
                </a:lnTo>
                <a:lnTo>
                  <a:pt x="0" y="8662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3086101" y="-2247902"/>
            <a:ext cx="990599" cy="6248401"/>
            <a:chOff x="0" y="0"/>
            <a:chExt cx="660400" cy="28331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2833185"/>
            </a:xfrm>
            <a:custGeom>
              <a:avLst/>
              <a:gdLst/>
              <a:ahLst/>
              <a:cxnLst/>
              <a:rect l="l" t="t" r="r" b="b"/>
              <a:pathLst>
                <a:path w="660400" h="2833185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3380"/>
                  </a:cubicBezTo>
                  <a:lnTo>
                    <a:pt x="660400" y="2833185"/>
                  </a:lnTo>
                  <a:lnTo>
                    <a:pt x="0" y="2833185"/>
                  </a:lnTo>
                  <a:lnTo>
                    <a:pt x="0" y="37520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EA926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88900"/>
              <a:ext cx="660400" cy="27442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65716" y="339860"/>
            <a:ext cx="1271896" cy="10728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6322392" y="548749"/>
            <a:ext cx="1164849" cy="701902"/>
          </a:xfrm>
          <a:custGeom>
            <a:avLst/>
            <a:gdLst/>
            <a:ahLst/>
            <a:cxnLst/>
            <a:rect l="l" t="t" r="r" b="b"/>
            <a:pathLst>
              <a:path w="621184" h="575372">
                <a:moveTo>
                  <a:pt x="0" y="0"/>
                </a:moveTo>
                <a:lnTo>
                  <a:pt x="621184" y="0"/>
                </a:lnTo>
                <a:lnTo>
                  <a:pt x="621184" y="575372"/>
                </a:lnTo>
                <a:lnTo>
                  <a:pt x="0" y="575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38200" y="531372"/>
            <a:ext cx="7536022" cy="57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dirty="0" err="1"/>
              <a:t>Ciri</a:t>
            </a:r>
            <a:r>
              <a:rPr lang="en-US" sz="3600" dirty="0"/>
              <a:t>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Dewasa</a:t>
            </a:r>
            <a:r>
              <a:rPr lang="en-US" sz="3600" dirty="0"/>
              <a:t> </a:t>
            </a:r>
            <a:r>
              <a:rPr lang="en-US" sz="3600" dirty="0" err="1"/>
              <a:t>Rohani</a:t>
            </a:r>
            <a:r>
              <a:rPr lang="en-US" sz="3600" dirty="0"/>
              <a:t> (1)</a:t>
            </a:r>
            <a:endParaRPr lang="en-US" sz="3600" dirty="0">
              <a:solidFill>
                <a:srgbClr val="22104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" name="Freeform 25"/>
          <p:cNvSpPr/>
          <p:nvPr/>
        </p:nvSpPr>
        <p:spPr>
          <a:xfrm rot="436015" flipH="1">
            <a:off x="10664690" y="3314901"/>
            <a:ext cx="735881" cy="614461"/>
          </a:xfrm>
          <a:custGeom>
            <a:avLst/>
            <a:gdLst/>
            <a:ahLst/>
            <a:cxnLst/>
            <a:rect l="l" t="t" r="r" b="b"/>
            <a:pathLst>
              <a:path w="1103822" h="921691">
                <a:moveTo>
                  <a:pt x="1103822" y="0"/>
                </a:moveTo>
                <a:lnTo>
                  <a:pt x="0" y="0"/>
                </a:lnTo>
                <a:lnTo>
                  <a:pt x="0" y="921691"/>
                </a:lnTo>
                <a:lnTo>
                  <a:pt x="1103822" y="921691"/>
                </a:lnTo>
                <a:lnTo>
                  <a:pt x="110382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1157715">
            <a:off x="7326600" y="3152845"/>
            <a:ext cx="664623" cy="631392"/>
          </a:xfrm>
          <a:custGeom>
            <a:avLst/>
            <a:gdLst/>
            <a:ahLst/>
            <a:cxnLst/>
            <a:rect l="l" t="t" r="r" b="b"/>
            <a:pathLst>
              <a:path w="996935" h="947088">
                <a:moveTo>
                  <a:pt x="0" y="0"/>
                </a:moveTo>
                <a:lnTo>
                  <a:pt x="996934" y="0"/>
                </a:lnTo>
                <a:lnTo>
                  <a:pt x="996934" y="947088"/>
                </a:lnTo>
                <a:lnTo>
                  <a:pt x="0" y="947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Rectangle 26"/>
          <p:cNvSpPr/>
          <p:nvPr/>
        </p:nvSpPr>
        <p:spPr>
          <a:xfrm>
            <a:off x="-115022" y="1658022"/>
            <a:ext cx="627476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2575">
              <a:buAutoNum type="arabicPeriod"/>
            </a:pP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Hanya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mau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“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susu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”,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bukan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makanan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keras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FT</a:t>
            </a:r>
          </a:p>
          <a:p>
            <a:pPr marL="915987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Kanak-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kanak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rohani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lebih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suka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khotbah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yg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ringan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dan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lucu</a:t>
            </a:r>
            <a:endParaRPr lang="en-US" sz="2400" dirty="0">
              <a:latin typeface="David" panose="020E0502060401010101" pitchFamily="34" charset="-79"/>
              <a:ea typeface="Meiryo" panose="020B0604030504040204" pitchFamily="34" charset="-128"/>
              <a:cs typeface="David" panose="020E0502060401010101" pitchFamily="34" charset="-79"/>
            </a:endParaRPr>
          </a:p>
          <a:p>
            <a:pPr marL="915987" lvl="1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Tidak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menyukai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pengajaran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Firman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yg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mendalam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(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Ib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5:12-14)</a:t>
            </a:r>
          </a:p>
          <a:p>
            <a:pPr marL="915987" lvl="1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Hanya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ingin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“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disuapi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”,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bukan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menikmati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makanan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rohani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secara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langsung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dari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penelahaan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Aklitab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dan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doa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sendiri</a:t>
            </a:r>
            <a:endParaRPr lang="en-US" sz="2400" dirty="0">
              <a:latin typeface="David" panose="020E0502060401010101" pitchFamily="34" charset="-79"/>
              <a:ea typeface="Meiryo" panose="020B0604030504040204" pitchFamily="34" charset="-128"/>
              <a:cs typeface="David" panose="020E0502060401010101" pitchFamily="34" charset="-79"/>
            </a:endParaRPr>
          </a:p>
          <a:p>
            <a:pPr marL="915987" lvl="1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Mudah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diombang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ambing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rupa2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angin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pengajaran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Ef</a:t>
            </a:r>
            <a:r>
              <a:rPr lang="en-US" sz="2400" dirty="0">
                <a:latin typeface="David" panose="020E0502060401010101" pitchFamily="34" charset="-79"/>
                <a:ea typeface="Meiryo" panose="020B0604030504040204" pitchFamily="34" charset="-128"/>
                <a:cs typeface="David" panose="020E0502060401010101" pitchFamily="34" charset="-79"/>
              </a:rPr>
              <a:t> 4:14</a:t>
            </a:r>
            <a:endParaRPr lang="en-US" sz="2400" dirty="0">
              <a:latin typeface="David" panose="020E0502060401010101" pitchFamily="34" charset="-79"/>
              <a:ea typeface="Meiryo" panose="020B0604030504040204" pitchFamily="34" charset="-128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2006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2361" y="3557250"/>
            <a:ext cx="13613339" cy="136133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6256617" y="2032342"/>
            <a:ext cx="5715000" cy="4917534"/>
          </a:xfrm>
          <a:custGeom>
            <a:avLst/>
            <a:gdLst/>
            <a:ahLst/>
            <a:cxnLst/>
            <a:rect l="l" t="t" r="r" b="b"/>
            <a:pathLst>
              <a:path w="11518613" h="8662957">
                <a:moveTo>
                  <a:pt x="0" y="0"/>
                </a:moveTo>
                <a:lnTo>
                  <a:pt x="11518613" y="0"/>
                </a:lnTo>
                <a:lnTo>
                  <a:pt x="11518613" y="8662957"/>
                </a:lnTo>
                <a:lnTo>
                  <a:pt x="0" y="8662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3086101" y="-2247902"/>
            <a:ext cx="990599" cy="6248401"/>
            <a:chOff x="0" y="0"/>
            <a:chExt cx="660400" cy="28331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2833185"/>
            </a:xfrm>
            <a:custGeom>
              <a:avLst/>
              <a:gdLst/>
              <a:ahLst/>
              <a:cxnLst/>
              <a:rect l="l" t="t" r="r" b="b"/>
              <a:pathLst>
                <a:path w="660400" h="2833185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3380"/>
                  </a:cubicBezTo>
                  <a:lnTo>
                    <a:pt x="660400" y="2833185"/>
                  </a:lnTo>
                  <a:lnTo>
                    <a:pt x="0" y="2833185"/>
                  </a:lnTo>
                  <a:lnTo>
                    <a:pt x="0" y="37520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EA926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88900"/>
              <a:ext cx="660400" cy="27442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65716" y="339860"/>
            <a:ext cx="1271896" cy="10728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6322392" y="548749"/>
            <a:ext cx="1164849" cy="701902"/>
          </a:xfrm>
          <a:custGeom>
            <a:avLst/>
            <a:gdLst/>
            <a:ahLst/>
            <a:cxnLst/>
            <a:rect l="l" t="t" r="r" b="b"/>
            <a:pathLst>
              <a:path w="621184" h="575372">
                <a:moveTo>
                  <a:pt x="0" y="0"/>
                </a:moveTo>
                <a:lnTo>
                  <a:pt x="621184" y="0"/>
                </a:lnTo>
                <a:lnTo>
                  <a:pt x="621184" y="575372"/>
                </a:lnTo>
                <a:lnTo>
                  <a:pt x="0" y="575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38200" y="531372"/>
            <a:ext cx="753602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dirty="0" err="1">
                <a:solidFill>
                  <a:prstClr val="black"/>
                </a:solidFill>
              </a:rPr>
              <a:t>Ciri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Tidak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Dewasa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Rohani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smtClean="0">
                <a:solidFill>
                  <a:prstClr val="black"/>
                </a:solidFill>
              </a:rPr>
              <a:t>(2)</a:t>
            </a:r>
            <a:endParaRPr lang="en-US" sz="3600" dirty="0">
              <a:solidFill>
                <a:srgbClr val="22104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" name="Freeform 25"/>
          <p:cNvSpPr/>
          <p:nvPr/>
        </p:nvSpPr>
        <p:spPr>
          <a:xfrm rot="436015" flipH="1">
            <a:off x="10664690" y="3314901"/>
            <a:ext cx="735881" cy="614461"/>
          </a:xfrm>
          <a:custGeom>
            <a:avLst/>
            <a:gdLst/>
            <a:ahLst/>
            <a:cxnLst/>
            <a:rect l="l" t="t" r="r" b="b"/>
            <a:pathLst>
              <a:path w="1103822" h="921691">
                <a:moveTo>
                  <a:pt x="1103822" y="0"/>
                </a:moveTo>
                <a:lnTo>
                  <a:pt x="0" y="0"/>
                </a:lnTo>
                <a:lnTo>
                  <a:pt x="0" y="921691"/>
                </a:lnTo>
                <a:lnTo>
                  <a:pt x="1103822" y="921691"/>
                </a:lnTo>
                <a:lnTo>
                  <a:pt x="110382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1157715">
            <a:off x="7326600" y="3152845"/>
            <a:ext cx="664623" cy="631392"/>
          </a:xfrm>
          <a:custGeom>
            <a:avLst/>
            <a:gdLst/>
            <a:ahLst/>
            <a:cxnLst/>
            <a:rect l="l" t="t" r="r" b="b"/>
            <a:pathLst>
              <a:path w="996935" h="947088">
                <a:moveTo>
                  <a:pt x="0" y="0"/>
                </a:moveTo>
                <a:lnTo>
                  <a:pt x="996934" y="0"/>
                </a:lnTo>
                <a:lnTo>
                  <a:pt x="996934" y="947088"/>
                </a:lnTo>
                <a:lnTo>
                  <a:pt x="0" y="947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Rectangle 26"/>
          <p:cNvSpPr/>
          <p:nvPr/>
        </p:nvSpPr>
        <p:spPr>
          <a:xfrm>
            <a:off x="110190" y="1631216"/>
            <a:ext cx="72095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2.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Mementingkan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diri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sendiri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dan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suka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bertengkar</a:t>
            </a:r>
            <a:endParaRPr lang="en-US" sz="24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Mengejar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kepuasan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diri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sendiri</a:t>
            </a:r>
            <a:endParaRPr lang="en-US" sz="24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Pusat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hidupnya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adalah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sang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aku</a:t>
            </a:r>
            <a:endParaRPr lang="en-US" sz="24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Mudah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tersinggung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iri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hati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membentuk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kelompok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/klik2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Mudah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mengkritik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dengan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kata-kata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tajam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karena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merasa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diri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lebih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hebat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400" dirty="0" err="1">
                <a:latin typeface="David" panose="020E0502060401010101" pitchFamily="34" charset="-79"/>
                <a:cs typeface="David" panose="020E0502060401010101" pitchFamily="34" charset="-79"/>
              </a:rPr>
              <a:t>dari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orang lain</a:t>
            </a:r>
          </a:p>
        </p:txBody>
      </p:sp>
    </p:spTree>
    <p:extLst>
      <p:ext uri="{BB962C8B-B14F-4D97-AF65-F5344CB8AC3E}">
        <p14:creationId xmlns:p14="http://schemas.microsoft.com/office/powerpoint/2010/main" val="5334925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2361" y="3557250"/>
            <a:ext cx="13613339" cy="136133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6256617" y="2032342"/>
            <a:ext cx="5715000" cy="4917534"/>
          </a:xfrm>
          <a:custGeom>
            <a:avLst/>
            <a:gdLst/>
            <a:ahLst/>
            <a:cxnLst/>
            <a:rect l="l" t="t" r="r" b="b"/>
            <a:pathLst>
              <a:path w="11518613" h="8662957">
                <a:moveTo>
                  <a:pt x="0" y="0"/>
                </a:moveTo>
                <a:lnTo>
                  <a:pt x="11518613" y="0"/>
                </a:lnTo>
                <a:lnTo>
                  <a:pt x="11518613" y="8662957"/>
                </a:lnTo>
                <a:lnTo>
                  <a:pt x="0" y="8662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3086101" y="-2247902"/>
            <a:ext cx="990599" cy="6248401"/>
            <a:chOff x="0" y="0"/>
            <a:chExt cx="660400" cy="28331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2833185"/>
            </a:xfrm>
            <a:custGeom>
              <a:avLst/>
              <a:gdLst/>
              <a:ahLst/>
              <a:cxnLst/>
              <a:rect l="l" t="t" r="r" b="b"/>
              <a:pathLst>
                <a:path w="660400" h="2833185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3380"/>
                  </a:cubicBezTo>
                  <a:lnTo>
                    <a:pt x="660400" y="2833185"/>
                  </a:lnTo>
                  <a:lnTo>
                    <a:pt x="0" y="2833185"/>
                  </a:lnTo>
                  <a:lnTo>
                    <a:pt x="0" y="37520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EA926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88900"/>
              <a:ext cx="660400" cy="27442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65716" y="339860"/>
            <a:ext cx="1271896" cy="10728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6322392" y="548749"/>
            <a:ext cx="1164849" cy="701902"/>
          </a:xfrm>
          <a:custGeom>
            <a:avLst/>
            <a:gdLst/>
            <a:ahLst/>
            <a:cxnLst/>
            <a:rect l="l" t="t" r="r" b="b"/>
            <a:pathLst>
              <a:path w="621184" h="575372">
                <a:moveTo>
                  <a:pt x="0" y="0"/>
                </a:moveTo>
                <a:lnTo>
                  <a:pt x="621184" y="0"/>
                </a:lnTo>
                <a:lnTo>
                  <a:pt x="621184" y="575372"/>
                </a:lnTo>
                <a:lnTo>
                  <a:pt x="0" y="575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38200" y="531372"/>
            <a:ext cx="753602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dirty="0" err="1">
                <a:solidFill>
                  <a:prstClr val="black"/>
                </a:solidFill>
              </a:rPr>
              <a:t>Ciri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Tidak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Dewasa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Rohani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smtClean="0">
                <a:solidFill>
                  <a:prstClr val="black"/>
                </a:solidFill>
              </a:rPr>
              <a:t>(3)</a:t>
            </a:r>
            <a:endParaRPr lang="en-US" sz="3600" dirty="0">
              <a:solidFill>
                <a:srgbClr val="22104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" name="Freeform 25"/>
          <p:cNvSpPr/>
          <p:nvPr/>
        </p:nvSpPr>
        <p:spPr>
          <a:xfrm rot="436015" flipH="1">
            <a:off x="10664690" y="3314901"/>
            <a:ext cx="735881" cy="614461"/>
          </a:xfrm>
          <a:custGeom>
            <a:avLst/>
            <a:gdLst/>
            <a:ahLst/>
            <a:cxnLst/>
            <a:rect l="l" t="t" r="r" b="b"/>
            <a:pathLst>
              <a:path w="1103822" h="921691">
                <a:moveTo>
                  <a:pt x="1103822" y="0"/>
                </a:moveTo>
                <a:lnTo>
                  <a:pt x="0" y="0"/>
                </a:lnTo>
                <a:lnTo>
                  <a:pt x="0" y="921691"/>
                </a:lnTo>
                <a:lnTo>
                  <a:pt x="1103822" y="921691"/>
                </a:lnTo>
                <a:lnTo>
                  <a:pt x="110382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1157715">
            <a:off x="7326600" y="3152845"/>
            <a:ext cx="664623" cy="631392"/>
          </a:xfrm>
          <a:custGeom>
            <a:avLst/>
            <a:gdLst/>
            <a:ahLst/>
            <a:cxnLst/>
            <a:rect l="l" t="t" r="r" b="b"/>
            <a:pathLst>
              <a:path w="996935" h="947088">
                <a:moveTo>
                  <a:pt x="0" y="0"/>
                </a:moveTo>
                <a:lnTo>
                  <a:pt x="996934" y="0"/>
                </a:lnTo>
                <a:lnTo>
                  <a:pt x="996934" y="947088"/>
                </a:lnTo>
                <a:lnTo>
                  <a:pt x="0" y="947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Rectangle 26"/>
          <p:cNvSpPr/>
          <p:nvPr/>
        </p:nvSpPr>
        <p:spPr>
          <a:xfrm>
            <a:off x="110190" y="1631216"/>
            <a:ext cx="72095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3.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Memiliki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gaya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hidup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duniawi</a:t>
            </a:r>
            <a:endParaRPr lang="en-US" sz="2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Memikirkan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hal2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duniawi</a:t>
            </a:r>
            <a:endParaRPr lang="en-US" sz="2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Memperalat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Tuhan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bukan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menjadi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alatNya</a:t>
            </a:r>
            <a:endParaRPr lang="en-US" sz="2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Tidak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dapat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membedakan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antara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baik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dan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buruk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menurut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prinsip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Alkitab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(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Ib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4:14)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Apa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buruknya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? 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Emang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berdosa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800" dirty="0" err="1">
                <a:latin typeface="David" panose="020E0502060401010101" pitchFamily="34" charset="-79"/>
                <a:cs typeface="David" panose="020E0502060401010101" pitchFamily="34" charset="-79"/>
              </a:rPr>
              <a:t>gitu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700020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Ciri</a:t>
            </a:r>
            <a:r>
              <a:rPr lang="en-US" dirty="0" smtClean="0"/>
              <a:t> </a:t>
            </a:r>
            <a:r>
              <a:rPr lang="en-US" dirty="0" err="1" smtClean="0"/>
              <a:t>Kedewasaan</a:t>
            </a:r>
            <a:r>
              <a:rPr lang="en-US" dirty="0" smtClean="0"/>
              <a:t> </a:t>
            </a:r>
            <a:r>
              <a:rPr lang="en-US" dirty="0" err="1" smtClean="0"/>
              <a:t>Rohani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4478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660" y="1447800"/>
            <a:ext cx="2331407" cy="10838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4" name="Picture 2" descr="Gereja Reformasi Indones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667000"/>
            <a:ext cx="2306868" cy="1154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3957306"/>
            <a:ext cx="2310436" cy="1062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6" name="Picture 4" descr="NDC Ministry - Inspire - BOUNDARIES OF FREED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897" y="5154993"/>
            <a:ext cx="2175171" cy="10649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sample 3">
      <a:dk1>
        <a:srgbClr val="2B166E"/>
      </a:dk1>
      <a:lt1>
        <a:srgbClr val="FFFFFF"/>
      </a:lt1>
      <a:dk2>
        <a:srgbClr val="3F9D6C"/>
      </a:dk2>
      <a:lt2>
        <a:srgbClr val="DDDDDD"/>
      </a:lt2>
      <a:accent1>
        <a:srgbClr val="5BCD81"/>
      </a:accent1>
      <a:accent2>
        <a:srgbClr val="3399FF"/>
      </a:accent2>
      <a:accent3>
        <a:srgbClr val="FFFFFF"/>
      </a:accent3>
      <a:accent4>
        <a:srgbClr val="23115D"/>
      </a:accent4>
      <a:accent5>
        <a:srgbClr val="B5E3C1"/>
      </a:accent5>
      <a:accent6>
        <a:srgbClr val="2D8AE7"/>
      </a:accent6>
      <a:hlink>
        <a:srgbClr val="6666FF"/>
      </a:hlink>
      <a:folHlink>
        <a:srgbClr val="6C9BB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lnDef>
  </a:objectDefaults>
  <a:extraClrSchemeLst>
    <a:extraClrScheme>
      <a:clrScheme name="sample 1">
        <a:dk1>
          <a:srgbClr val="2B166E"/>
        </a:dk1>
        <a:lt1>
          <a:srgbClr val="FFFFFF"/>
        </a:lt1>
        <a:dk2>
          <a:srgbClr val="336699"/>
        </a:dk2>
        <a:lt2>
          <a:srgbClr val="DDDDDD"/>
        </a:lt2>
        <a:accent1>
          <a:srgbClr val="458F8F"/>
        </a:accent1>
        <a:accent2>
          <a:srgbClr val="CCCC00"/>
        </a:accent2>
        <a:accent3>
          <a:srgbClr val="FFFFFF"/>
        </a:accent3>
        <a:accent4>
          <a:srgbClr val="23115D"/>
        </a:accent4>
        <a:accent5>
          <a:srgbClr val="B0C6C6"/>
        </a:accent5>
        <a:accent6>
          <a:srgbClr val="B9B900"/>
        </a:accent6>
        <a:hlink>
          <a:srgbClr val="9999FF"/>
        </a:hlink>
        <a:folHlink>
          <a:srgbClr val="6C9B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666633"/>
        </a:dk1>
        <a:lt1>
          <a:srgbClr val="FFFFFF"/>
        </a:lt1>
        <a:dk2>
          <a:srgbClr val="000066"/>
        </a:dk2>
        <a:lt2>
          <a:srgbClr val="F7F4D5"/>
        </a:lt2>
        <a:accent1>
          <a:srgbClr val="C86C62"/>
        </a:accent1>
        <a:accent2>
          <a:srgbClr val="D3A5DF"/>
        </a:accent2>
        <a:accent3>
          <a:srgbClr val="FFFFFF"/>
        </a:accent3>
        <a:accent4>
          <a:srgbClr val="56562A"/>
        </a:accent4>
        <a:accent5>
          <a:srgbClr val="E0BAB7"/>
        </a:accent5>
        <a:accent6>
          <a:srgbClr val="BF95CA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2B166E"/>
        </a:dk1>
        <a:lt1>
          <a:srgbClr val="FFFFFF"/>
        </a:lt1>
        <a:dk2>
          <a:srgbClr val="3F9D6C"/>
        </a:dk2>
        <a:lt2>
          <a:srgbClr val="DDDDDD"/>
        </a:lt2>
        <a:accent1>
          <a:srgbClr val="5BCD81"/>
        </a:accent1>
        <a:accent2>
          <a:srgbClr val="3399FF"/>
        </a:accent2>
        <a:accent3>
          <a:srgbClr val="FFFFFF"/>
        </a:accent3>
        <a:accent4>
          <a:srgbClr val="23115D"/>
        </a:accent4>
        <a:accent5>
          <a:srgbClr val="B5E3C1"/>
        </a:accent5>
        <a:accent6>
          <a:srgbClr val="2D8AE7"/>
        </a:accent6>
        <a:hlink>
          <a:srgbClr val="6666FF"/>
        </a:hlink>
        <a:folHlink>
          <a:srgbClr val="6C9BB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338</TotalTime>
  <Words>288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Wingdings</vt:lpstr>
      <vt:lpstr>Arial</vt:lpstr>
      <vt:lpstr>David</vt:lpstr>
      <vt:lpstr>Calibri</vt:lpstr>
      <vt:lpstr>Verdana</vt:lpstr>
      <vt:lpstr>Times New Roman</vt:lpstr>
      <vt:lpstr>Meiryo</vt:lpstr>
      <vt:lpstr>DM Serif Display</vt:lpstr>
      <vt:lpstr>Theme2</vt:lpstr>
      <vt:lpstr>Office Theme</vt:lpstr>
      <vt:lpstr>1_Office Theme</vt:lpstr>
      <vt:lpstr>2_Office Theme</vt:lpstr>
      <vt:lpstr>3_Office Theme</vt:lpstr>
      <vt:lpstr>4_Office Theme</vt:lpstr>
      <vt:lpstr>5_Office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Ciri Kedewasaan Rohani</vt:lpstr>
      <vt:lpstr>Disiplin dan Kedewasaan Rohani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TUMBUH DEWASA</dc:title>
  <dc:subject>MODUL BERTUMBUH</dc:subject>
  <dc:creator>Teddy Marcus</dc:creator>
  <cp:keywords>Dewasa Rohani, Duniawi</cp:keywords>
  <dc:description>Pemahaman Alkitab GJKI Andir – 26 Sep 2018
Diambil dari Buku Saya Murid Kristus Modul Bertumbuh – Pdt. Dr. Rubin Adi Abraham </dc:description>
  <cp:lastModifiedBy>puskesmas kemayoran</cp:lastModifiedBy>
  <cp:revision>38</cp:revision>
  <dcterms:created xsi:type="dcterms:W3CDTF">2018-09-25T23:12:25Z</dcterms:created>
  <dcterms:modified xsi:type="dcterms:W3CDTF">2024-09-29T09:09:28Z</dcterms:modified>
  <cp:category>Education</cp:category>
</cp:coreProperties>
</file>